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0" r:id="rId1"/>
  </p:sldMasterIdLst>
  <p:sldIdLst>
    <p:sldId id="260" r:id="rId2"/>
    <p:sldId id="261" r:id="rId3"/>
    <p:sldId id="259" r:id="rId4"/>
    <p:sldId id="258" r:id="rId5"/>
    <p:sldId id="256" r:id="rId6"/>
    <p:sldId id="257" r:id="rId7"/>
    <p:sldId id="264" r:id="rId8"/>
    <p:sldId id="263" r:id="rId9"/>
    <p:sldId id="262" r:id="rId10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1" d="100"/>
          <a:sy n="91" d="100"/>
        </p:scale>
        <p:origin x="-846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-6350" y="20638"/>
            <a:ext cx="9144000" cy="6858000"/>
            <a:chOff x="0" y="0"/>
            <a:chExt cx="5760" cy="4320"/>
          </a:xfrm>
        </p:grpSpPr>
        <p:sp>
          <p:nvSpPr>
            <p:cNvPr id="5" name="Freeform 3"/>
            <p:cNvSpPr>
              <a:spLocks/>
            </p:cNvSpPr>
            <p:nvPr/>
          </p:nvSpPr>
          <p:spPr bwMode="hidden">
            <a:xfrm>
              <a:off x="0" y="3072"/>
              <a:ext cx="5760" cy="1248"/>
            </a:xfrm>
            <a:custGeom>
              <a:avLst/>
              <a:gdLst/>
              <a:ahLst/>
              <a:cxnLst>
                <a:cxn ang="0">
                  <a:pos x="6027" y="2296"/>
                </a:cxn>
                <a:cxn ang="0">
                  <a:pos x="0" y="2296"/>
                </a:cxn>
                <a:cxn ang="0">
                  <a:pos x="0" y="0"/>
                </a:cxn>
                <a:cxn ang="0">
                  <a:pos x="6027" y="0"/>
                </a:cxn>
                <a:cxn ang="0">
                  <a:pos x="6027" y="2296"/>
                </a:cxn>
                <a:cxn ang="0">
                  <a:pos x="6027" y="2296"/>
                </a:cxn>
              </a:cxnLst>
              <a:rect l="0" t="0" r="r" b="b"/>
              <a:pathLst>
                <a:path w="6027" h="2296">
                  <a:moveTo>
                    <a:pt x="6027" y="2296"/>
                  </a:moveTo>
                  <a:lnTo>
                    <a:pt x="0" y="2296"/>
                  </a:lnTo>
                  <a:lnTo>
                    <a:pt x="0" y="0"/>
                  </a:lnTo>
                  <a:lnTo>
                    <a:pt x="6027" y="0"/>
                  </a:lnTo>
                  <a:lnTo>
                    <a:pt x="6027" y="2296"/>
                  </a:lnTo>
                  <a:lnTo>
                    <a:pt x="6027" y="22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hidden">
            <a:xfrm>
              <a:off x="0" y="0"/>
              <a:ext cx="5760" cy="3072"/>
            </a:xfrm>
            <a:custGeom>
              <a:avLst/>
              <a:gdLst/>
              <a:ahLst/>
              <a:cxnLst>
                <a:cxn ang="0">
                  <a:pos x="6027" y="2296"/>
                </a:cxn>
                <a:cxn ang="0">
                  <a:pos x="0" y="2296"/>
                </a:cxn>
                <a:cxn ang="0">
                  <a:pos x="0" y="0"/>
                </a:cxn>
                <a:cxn ang="0">
                  <a:pos x="6027" y="0"/>
                </a:cxn>
                <a:cxn ang="0">
                  <a:pos x="6027" y="2296"/>
                </a:cxn>
                <a:cxn ang="0">
                  <a:pos x="6027" y="2296"/>
                </a:cxn>
              </a:cxnLst>
              <a:rect l="0" t="0" r="r" b="b"/>
              <a:pathLst>
                <a:path w="6027" h="2296">
                  <a:moveTo>
                    <a:pt x="6027" y="2296"/>
                  </a:moveTo>
                  <a:lnTo>
                    <a:pt x="0" y="2296"/>
                  </a:lnTo>
                  <a:lnTo>
                    <a:pt x="0" y="0"/>
                  </a:lnTo>
                  <a:lnTo>
                    <a:pt x="6027" y="0"/>
                  </a:lnTo>
                  <a:lnTo>
                    <a:pt x="6027" y="2296"/>
                  </a:lnTo>
                  <a:lnTo>
                    <a:pt x="6027" y="2296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</p:grpSp>
      <p:sp>
        <p:nvSpPr>
          <p:cNvPr id="7" name="Freeform 5"/>
          <p:cNvSpPr>
            <a:spLocks/>
          </p:cNvSpPr>
          <p:nvPr/>
        </p:nvSpPr>
        <p:spPr bwMode="hidden">
          <a:xfrm>
            <a:off x="6242050" y="6269038"/>
            <a:ext cx="2895600" cy="609600"/>
          </a:xfrm>
          <a:custGeom>
            <a:avLst/>
            <a:gdLst/>
            <a:ahLst/>
            <a:cxnLst>
              <a:cxn ang="0">
                <a:pos x="5748" y="246"/>
              </a:cxn>
              <a:cxn ang="0">
                <a:pos x="0" y="246"/>
              </a:cxn>
              <a:cxn ang="0">
                <a:pos x="0" y="0"/>
              </a:cxn>
              <a:cxn ang="0">
                <a:pos x="5748" y="0"/>
              </a:cxn>
              <a:cxn ang="0">
                <a:pos x="5748" y="246"/>
              </a:cxn>
              <a:cxn ang="0">
                <a:pos x="5748" y="246"/>
              </a:cxn>
            </a:cxnLst>
            <a:rect l="0" t="0" r="r" b="b"/>
            <a:pathLst>
              <a:path w="5748" h="246">
                <a:moveTo>
                  <a:pt x="5748" y="246"/>
                </a:moveTo>
                <a:lnTo>
                  <a:pt x="0" y="246"/>
                </a:lnTo>
                <a:lnTo>
                  <a:pt x="0" y="0"/>
                </a:lnTo>
                <a:lnTo>
                  <a:pt x="5748" y="0"/>
                </a:lnTo>
                <a:lnTo>
                  <a:pt x="5748" y="246"/>
                </a:lnTo>
                <a:lnTo>
                  <a:pt x="5748" y="246"/>
                </a:lnTo>
                <a:close/>
              </a:path>
            </a:pathLst>
          </a:cu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grpSp>
        <p:nvGrpSpPr>
          <p:cNvPr id="8" name="Group 6"/>
          <p:cNvGrpSpPr>
            <a:grpSpLocks/>
          </p:cNvGrpSpPr>
          <p:nvPr/>
        </p:nvGrpSpPr>
        <p:grpSpPr bwMode="auto">
          <a:xfrm>
            <a:off x="-1588" y="6034088"/>
            <a:ext cx="7845426" cy="850900"/>
            <a:chOff x="0" y="3792"/>
            <a:chExt cx="4942" cy="536"/>
          </a:xfrm>
        </p:grpSpPr>
        <p:sp>
          <p:nvSpPr>
            <p:cNvPr id="9" name="Freeform 7"/>
            <p:cNvSpPr>
              <a:spLocks/>
            </p:cNvSpPr>
            <p:nvPr userDrawn="1"/>
          </p:nvSpPr>
          <p:spPr bwMode="ltGray">
            <a:xfrm>
              <a:off x="1488" y="3792"/>
              <a:ext cx="3240" cy="536"/>
            </a:xfrm>
            <a:custGeom>
              <a:avLst/>
              <a:gdLst/>
              <a:ahLst/>
              <a:cxnLst>
                <a:cxn ang="0">
                  <a:pos x="3132" y="469"/>
                </a:cxn>
                <a:cxn ang="0">
                  <a:pos x="2995" y="395"/>
                </a:cxn>
                <a:cxn ang="0">
                  <a:pos x="2911" y="375"/>
                </a:cxn>
                <a:cxn ang="0">
                  <a:pos x="2678" y="228"/>
                </a:cxn>
                <a:cxn ang="0">
                  <a:pos x="2553" y="74"/>
                </a:cxn>
                <a:cxn ang="0">
                  <a:pos x="2457" y="7"/>
                </a:cxn>
                <a:cxn ang="0">
                  <a:pos x="2403" y="47"/>
                </a:cxn>
                <a:cxn ang="0">
                  <a:pos x="2289" y="74"/>
                </a:cxn>
                <a:cxn ang="0">
                  <a:pos x="2134" y="74"/>
                </a:cxn>
                <a:cxn ang="0">
                  <a:pos x="2044" y="128"/>
                </a:cxn>
                <a:cxn ang="0">
                  <a:pos x="1775" y="222"/>
                </a:cxn>
                <a:cxn ang="0">
                  <a:pos x="1602" y="181"/>
                </a:cxn>
                <a:cxn ang="0">
                  <a:pos x="1560" y="101"/>
                </a:cxn>
                <a:cxn ang="0">
                  <a:pos x="1542" y="87"/>
                </a:cxn>
                <a:cxn ang="0">
                  <a:pos x="1446" y="60"/>
                </a:cxn>
                <a:cxn ang="0">
                  <a:pos x="1375" y="74"/>
                </a:cxn>
                <a:cxn ang="0">
                  <a:pos x="1309" y="87"/>
                </a:cxn>
                <a:cxn ang="0">
                  <a:pos x="1243" y="13"/>
                </a:cxn>
                <a:cxn ang="0">
                  <a:pos x="1225" y="0"/>
                </a:cxn>
                <a:cxn ang="0">
                  <a:pos x="1189" y="0"/>
                </a:cxn>
                <a:cxn ang="0">
                  <a:pos x="1106" y="34"/>
                </a:cxn>
                <a:cxn ang="0">
                  <a:pos x="1106" y="34"/>
                </a:cxn>
                <a:cxn ang="0">
                  <a:pos x="1094" y="40"/>
                </a:cxn>
                <a:cxn ang="0">
                  <a:pos x="1070" y="54"/>
                </a:cxn>
                <a:cxn ang="0">
                  <a:pos x="1034" y="74"/>
                </a:cxn>
                <a:cxn ang="0">
                  <a:pos x="1004" y="74"/>
                </a:cxn>
                <a:cxn ang="0">
                  <a:pos x="986" y="74"/>
                </a:cxn>
                <a:cxn ang="0">
                  <a:pos x="956" y="81"/>
                </a:cxn>
                <a:cxn ang="0">
                  <a:pos x="920" y="94"/>
                </a:cxn>
                <a:cxn ang="0">
                  <a:pos x="884" y="107"/>
                </a:cxn>
                <a:cxn ang="0">
                  <a:pos x="843" y="128"/>
                </a:cxn>
                <a:cxn ang="0">
                  <a:pos x="813" y="141"/>
                </a:cxn>
                <a:cxn ang="0">
                  <a:pos x="789" y="148"/>
                </a:cxn>
                <a:cxn ang="0">
                  <a:pos x="783" y="154"/>
                </a:cxn>
                <a:cxn ang="0">
                  <a:pos x="556" y="228"/>
                </a:cxn>
                <a:cxn ang="0">
                  <a:pos x="394" y="294"/>
                </a:cxn>
                <a:cxn ang="0">
                  <a:pos x="107" y="462"/>
                </a:cxn>
                <a:cxn ang="0">
                  <a:pos x="0" y="536"/>
                </a:cxn>
                <a:cxn ang="0">
                  <a:pos x="3240" y="536"/>
                </a:cxn>
                <a:cxn ang="0">
                  <a:pos x="3132" y="469"/>
                </a:cxn>
                <a:cxn ang="0">
                  <a:pos x="3132" y="469"/>
                </a:cxn>
              </a:cxnLst>
              <a:rect l="0" t="0" r="r" b="b"/>
              <a:pathLst>
                <a:path w="3240" h="536">
                  <a:moveTo>
                    <a:pt x="3132" y="469"/>
                  </a:moveTo>
                  <a:lnTo>
                    <a:pt x="2995" y="395"/>
                  </a:lnTo>
                  <a:lnTo>
                    <a:pt x="2911" y="375"/>
                  </a:lnTo>
                  <a:lnTo>
                    <a:pt x="2678" y="228"/>
                  </a:lnTo>
                  <a:lnTo>
                    <a:pt x="2553" y="74"/>
                  </a:lnTo>
                  <a:lnTo>
                    <a:pt x="2457" y="7"/>
                  </a:lnTo>
                  <a:lnTo>
                    <a:pt x="2403" y="47"/>
                  </a:lnTo>
                  <a:lnTo>
                    <a:pt x="2289" y="74"/>
                  </a:lnTo>
                  <a:lnTo>
                    <a:pt x="2134" y="74"/>
                  </a:lnTo>
                  <a:lnTo>
                    <a:pt x="2044" y="128"/>
                  </a:lnTo>
                  <a:lnTo>
                    <a:pt x="1775" y="222"/>
                  </a:lnTo>
                  <a:lnTo>
                    <a:pt x="1602" y="181"/>
                  </a:lnTo>
                  <a:lnTo>
                    <a:pt x="1560" y="101"/>
                  </a:lnTo>
                  <a:lnTo>
                    <a:pt x="1542" y="87"/>
                  </a:lnTo>
                  <a:lnTo>
                    <a:pt x="1446" y="60"/>
                  </a:lnTo>
                  <a:lnTo>
                    <a:pt x="1375" y="74"/>
                  </a:lnTo>
                  <a:lnTo>
                    <a:pt x="1309" y="87"/>
                  </a:lnTo>
                  <a:lnTo>
                    <a:pt x="1243" y="13"/>
                  </a:lnTo>
                  <a:lnTo>
                    <a:pt x="1225" y="0"/>
                  </a:lnTo>
                  <a:lnTo>
                    <a:pt x="1189" y="0"/>
                  </a:lnTo>
                  <a:lnTo>
                    <a:pt x="1106" y="34"/>
                  </a:lnTo>
                  <a:lnTo>
                    <a:pt x="1106" y="34"/>
                  </a:lnTo>
                  <a:lnTo>
                    <a:pt x="1094" y="40"/>
                  </a:lnTo>
                  <a:lnTo>
                    <a:pt x="1070" y="54"/>
                  </a:lnTo>
                  <a:lnTo>
                    <a:pt x="1034" y="74"/>
                  </a:lnTo>
                  <a:lnTo>
                    <a:pt x="1004" y="74"/>
                  </a:lnTo>
                  <a:lnTo>
                    <a:pt x="986" y="74"/>
                  </a:lnTo>
                  <a:lnTo>
                    <a:pt x="956" y="81"/>
                  </a:lnTo>
                  <a:lnTo>
                    <a:pt x="920" y="94"/>
                  </a:lnTo>
                  <a:lnTo>
                    <a:pt x="884" y="107"/>
                  </a:lnTo>
                  <a:lnTo>
                    <a:pt x="843" y="128"/>
                  </a:lnTo>
                  <a:lnTo>
                    <a:pt x="813" y="141"/>
                  </a:lnTo>
                  <a:lnTo>
                    <a:pt x="789" y="148"/>
                  </a:lnTo>
                  <a:lnTo>
                    <a:pt x="783" y="154"/>
                  </a:lnTo>
                  <a:lnTo>
                    <a:pt x="556" y="228"/>
                  </a:lnTo>
                  <a:lnTo>
                    <a:pt x="394" y="294"/>
                  </a:lnTo>
                  <a:lnTo>
                    <a:pt x="107" y="462"/>
                  </a:lnTo>
                  <a:lnTo>
                    <a:pt x="0" y="536"/>
                  </a:lnTo>
                  <a:lnTo>
                    <a:pt x="3240" y="536"/>
                  </a:lnTo>
                  <a:lnTo>
                    <a:pt x="3132" y="469"/>
                  </a:lnTo>
                  <a:lnTo>
                    <a:pt x="3132" y="469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66667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grpSp>
          <p:nvGrpSpPr>
            <p:cNvPr id="10" name="Group 8"/>
            <p:cNvGrpSpPr>
              <a:grpSpLocks/>
            </p:cNvGrpSpPr>
            <p:nvPr userDrawn="1"/>
          </p:nvGrpSpPr>
          <p:grpSpPr bwMode="auto">
            <a:xfrm>
              <a:off x="2486" y="3792"/>
              <a:ext cx="2456" cy="536"/>
              <a:chOff x="2486" y="3792"/>
              <a:chExt cx="2456" cy="536"/>
            </a:xfrm>
          </p:grpSpPr>
          <p:sp>
            <p:nvSpPr>
              <p:cNvPr id="12" name="Freeform 9"/>
              <p:cNvSpPr>
                <a:spLocks/>
              </p:cNvSpPr>
              <p:nvPr userDrawn="1"/>
            </p:nvSpPr>
            <p:spPr bwMode="ltGray">
              <a:xfrm>
                <a:off x="3948" y="3799"/>
                <a:ext cx="994" cy="529"/>
              </a:xfrm>
              <a:custGeom>
                <a:avLst/>
                <a:gdLst/>
                <a:ahLst/>
                <a:cxnLst>
                  <a:cxn ang="0">
                    <a:pos x="636" y="373"/>
                  </a:cxn>
                  <a:cxn ang="0">
                    <a:pos x="495" y="370"/>
                  </a:cxn>
                  <a:cxn ang="0">
                    <a:pos x="280" y="249"/>
                  </a:cxn>
                  <a:cxn ang="0">
                    <a:pos x="127" y="66"/>
                  </a:cxn>
                  <a:cxn ang="0">
                    <a:pos x="0" y="0"/>
                  </a:cxn>
                  <a:cxn ang="0">
                    <a:pos x="22" y="26"/>
                  </a:cxn>
                  <a:cxn ang="0">
                    <a:pos x="0" y="65"/>
                  </a:cxn>
                  <a:cxn ang="0">
                    <a:pos x="30" y="119"/>
                  </a:cxn>
                  <a:cxn ang="0">
                    <a:pos x="75" y="243"/>
                  </a:cxn>
                  <a:cxn ang="0">
                    <a:pos x="45" y="422"/>
                  </a:cxn>
                  <a:cxn ang="0">
                    <a:pos x="200" y="329"/>
                  </a:cxn>
                  <a:cxn ang="0">
                    <a:pos x="592" y="527"/>
                  </a:cxn>
                  <a:cxn ang="0">
                    <a:pos x="994" y="529"/>
                  </a:cxn>
                  <a:cxn ang="0">
                    <a:pos x="828" y="473"/>
                  </a:cxn>
                  <a:cxn ang="0">
                    <a:pos x="636" y="373"/>
                  </a:cxn>
                </a:cxnLst>
                <a:rect l="0" t="0" r="r" b="b"/>
                <a:pathLst>
                  <a:path w="994" h="529">
                    <a:moveTo>
                      <a:pt x="636" y="373"/>
                    </a:moveTo>
                    <a:lnTo>
                      <a:pt x="495" y="370"/>
                    </a:lnTo>
                    <a:lnTo>
                      <a:pt x="280" y="249"/>
                    </a:lnTo>
                    <a:lnTo>
                      <a:pt x="127" y="66"/>
                    </a:lnTo>
                    <a:lnTo>
                      <a:pt x="0" y="0"/>
                    </a:lnTo>
                    <a:lnTo>
                      <a:pt x="22" y="26"/>
                    </a:lnTo>
                    <a:lnTo>
                      <a:pt x="0" y="65"/>
                    </a:lnTo>
                    <a:lnTo>
                      <a:pt x="30" y="119"/>
                    </a:lnTo>
                    <a:lnTo>
                      <a:pt x="75" y="243"/>
                    </a:lnTo>
                    <a:lnTo>
                      <a:pt x="45" y="422"/>
                    </a:lnTo>
                    <a:lnTo>
                      <a:pt x="200" y="329"/>
                    </a:lnTo>
                    <a:lnTo>
                      <a:pt x="592" y="527"/>
                    </a:lnTo>
                    <a:lnTo>
                      <a:pt x="994" y="529"/>
                    </a:lnTo>
                    <a:lnTo>
                      <a:pt x="828" y="473"/>
                    </a:lnTo>
                    <a:lnTo>
                      <a:pt x="636" y="373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3" name="Freeform 10"/>
              <p:cNvSpPr>
                <a:spLocks/>
              </p:cNvSpPr>
              <p:nvPr userDrawn="1"/>
            </p:nvSpPr>
            <p:spPr bwMode="ltGray">
              <a:xfrm>
                <a:off x="2677" y="3792"/>
                <a:ext cx="186" cy="395"/>
              </a:xfrm>
              <a:custGeom>
                <a:avLst/>
                <a:gdLst/>
                <a:ahLst/>
                <a:cxnLst>
                  <a:cxn ang="0">
                    <a:pos x="36" y="0"/>
                  </a:cxn>
                  <a:cxn ang="0">
                    <a:pos x="54" y="18"/>
                  </a:cxn>
                  <a:cxn ang="0">
                    <a:pos x="24" y="30"/>
                  </a:cxn>
                  <a:cxn ang="0">
                    <a:pos x="18" y="66"/>
                  </a:cxn>
                  <a:cxn ang="0">
                    <a:pos x="42" y="114"/>
                  </a:cxn>
                  <a:cxn ang="0">
                    <a:pos x="48" y="162"/>
                  </a:cxn>
                  <a:cxn ang="0">
                    <a:pos x="0" y="353"/>
                  </a:cxn>
                  <a:cxn ang="0">
                    <a:pos x="54" y="233"/>
                  </a:cxn>
                  <a:cxn ang="0">
                    <a:pos x="84" y="216"/>
                  </a:cxn>
                  <a:cxn ang="0">
                    <a:pos x="126" y="126"/>
                  </a:cxn>
                  <a:cxn ang="0">
                    <a:pos x="144" y="120"/>
                  </a:cxn>
                  <a:cxn ang="0">
                    <a:pos x="144" y="90"/>
                  </a:cxn>
                  <a:cxn ang="0">
                    <a:pos x="186" y="66"/>
                  </a:cxn>
                  <a:cxn ang="0">
                    <a:pos x="162" y="60"/>
                  </a:cxn>
                  <a:cxn ang="0">
                    <a:pos x="36" y="0"/>
                  </a:cxn>
                  <a:cxn ang="0">
                    <a:pos x="36" y="0"/>
                  </a:cxn>
                </a:cxnLst>
                <a:rect l="0" t="0" r="r" b="b"/>
                <a:pathLst>
                  <a:path w="186" h="353">
                    <a:moveTo>
                      <a:pt x="36" y="0"/>
                    </a:moveTo>
                    <a:lnTo>
                      <a:pt x="54" y="18"/>
                    </a:lnTo>
                    <a:lnTo>
                      <a:pt x="24" y="30"/>
                    </a:lnTo>
                    <a:lnTo>
                      <a:pt x="18" y="66"/>
                    </a:lnTo>
                    <a:lnTo>
                      <a:pt x="42" y="114"/>
                    </a:lnTo>
                    <a:lnTo>
                      <a:pt x="48" y="162"/>
                    </a:lnTo>
                    <a:lnTo>
                      <a:pt x="0" y="353"/>
                    </a:lnTo>
                    <a:lnTo>
                      <a:pt x="54" y="233"/>
                    </a:lnTo>
                    <a:lnTo>
                      <a:pt x="84" y="216"/>
                    </a:lnTo>
                    <a:lnTo>
                      <a:pt x="126" y="126"/>
                    </a:lnTo>
                    <a:lnTo>
                      <a:pt x="144" y="120"/>
                    </a:lnTo>
                    <a:lnTo>
                      <a:pt x="144" y="90"/>
                    </a:lnTo>
                    <a:lnTo>
                      <a:pt x="186" y="66"/>
                    </a:lnTo>
                    <a:lnTo>
                      <a:pt x="162" y="60"/>
                    </a:lnTo>
                    <a:lnTo>
                      <a:pt x="36" y="0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4" name="Freeform 11"/>
              <p:cNvSpPr>
                <a:spLocks/>
              </p:cNvSpPr>
              <p:nvPr userDrawn="1"/>
            </p:nvSpPr>
            <p:spPr bwMode="ltGray">
              <a:xfrm>
                <a:off x="3030" y="3893"/>
                <a:ext cx="378" cy="271"/>
              </a:xfrm>
              <a:custGeom>
                <a:avLst/>
                <a:gdLst/>
                <a:ahLst/>
                <a:cxnLst>
                  <a:cxn ang="0">
                    <a:pos x="18" y="0"/>
                  </a:cxn>
                  <a:cxn ang="0">
                    <a:pos x="12" y="13"/>
                  </a:cxn>
                  <a:cxn ang="0">
                    <a:pos x="0" y="40"/>
                  </a:cxn>
                  <a:cxn ang="0">
                    <a:pos x="60" y="121"/>
                  </a:cxn>
                  <a:cxn ang="0">
                    <a:pos x="310" y="271"/>
                  </a:cxn>
                  <a:cxn ang="0">
                    <a:pos x="290" y="139"/>
                  </a:cxn>
                  <a:cxn ang="0">
                    <a:pos x="378" y="76"/>
                  </a:cxn>
                  <a:cxn ang="0">
                    <a:pos x="251" y="94"/>
                  </a:cxn>
                  <a:cxn ang="0">
                    <a:pos x="90" y="54"/>
                  </a:cxn>
                  <a:cxn ang="0">
                    <a:pos x="18" y="0"/>
                  </a:cxn>
                  <a:cxn ang="0">
                    <a:pos x="18" y="0"/>
                  </a:cxn>
                </a:cxnLst>
                <a:rect l="0" t="0" r="r" b="b"/>
                <a:pathLst>
                  <a:path w="378" h="271">
                    <a:moveTo>
                      <a:pt x="18" y="0"/>
                    </a:moveTo>
                    <a:lnTo>
                      <a:pt x="12" y="13"/>
                    </a:lnTo>
                    <a:lnTo>
                      <a:pt x="0" y="40"/>
                    </a:lnTo>
                    <a:lnTo>
                      <a:pt x="60" y="121"/>
                    </a:lnTo>
                    <a:lnTo>
                      <a:pt x="310" y="271"/>
                    </a:lnTo>
                    <a:lnTo>
                      <a:pt x="290" y="139"/>
                    </a:lnTo>
                    <a:lnTo>
                      <a:pt x="378" y="76"/>
                    </a:lnTo>
                    <a:lnTo>
                      <a:pt x="251" y="94"/>
                    </a:lnTo>
                    <a:lnTo>
                      <a:pt x="90" y="54"/>
                    </a:lnTo>
                    <a:lnTo>
                      <a:pt x="18" y="0"/>
                    </a:lnTo>
                    <a:lnTo>
                      <a:pt x="18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5" name="Freeform 12"/>
              <p:cNvSpPr>
                <a:spLocks/>
              </p:cNvSpPr>
              <p:nvPr userDrawn="1"/>
            </p:nvSpPr>
            <p:spPr bwMode="ltGray">
              <a:xfrm>
                <a:off x="3628" y="3866"/>
                <a:ext cx="155" cy="74"/>
              </a:xfrm>
              <a:custGeom>
                <a:avLst/>
                <a:gdLst/>
                <a:ahLst/>
                <a:cxnLst>
                  <a:cxn ang="0">
                    <a:pos x="114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6" y="6"/>
                  </a:cxn>
                  <a:cxn ang="0">
                    <a:pos x="6" y="18"/>
                  </a:cxn>
                  <a:cxn ang="0">
                    <a:pos x="0" y="24"/>
                  </a:cxn>
                  <a:cxn ang="0">
                    <a:pos x="78" y="60"/>
                  </a:cxn>
                  <a:cxn ang="0">
                    <a:pos x="96" y="42"/>
                  </a:cxn>
                  <a:cxn ang="0">
                    <a:pos x="155" y="66"/>
                  </a:cxn>
                  <a:cxn ang="0">
                    <a:pos x="126" y="24"/>
                  </a:cxn>
                  <a:cxn ang="0">
                    <a:pos x="149" y="0"/>
                  </a:cxn>
                  <a:cxn ang="0">
                    <a:pos x="114" y="0"/>
                  </a:cxn>
                  <a:cxn ang="0">
                    <a:pos x="114" y="0"/>
                  </a:cxn>
                </a:cxnLst>
                <a:rect l="0" t="0" r="r" b="b"/>
                <a:pathLst>
                  <a:path w="155" h="66">
                    <a:moveTo>
                      <a:pt x="114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6" y="6"/>
                    </a:lnTo>
                    <a:lnTo>
                      <a:pt x="6" y="18"/>
                    </a:lnTo>
                    <a:lnTo>
                      <a:pt x="0" y="24"/>
                    </a:lnTo>
                    <a:lnTo>
                      <a:pt x="78" y="60"/>
                    </a:lnTo>
                    <a:lnTo>
                      <a:pt x="96" y="42"/>
                    </a:lnTo>
                    <a:lnTo>
                      <a:pt x="155" y="66"/>
                    </a:lnTo>
                    <a:lnTo>
                      <a:pt x="126" y="24"/>
                    </a:lnTo>
                    <a:lnTo>
                      <a:pt x="149" y="0"/>
                    </a:lnTo>
                    <a:lnTo>
                      <a:pt x="114" y="0"/>
                    </a:lnTo>
                    <a:lnTo>
                      <a:pt x="114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6" name="Freeform 13"/>
              <p:cNvSpPr>
                <a:spLocks/>
              </p:cNvSpPr>
              <p:nvPr userDrawn="1"/>
            </p:nvSpPr>
            <p:spPr bwMode="ltGray">
              <a:xfrm>
                <a:off x="2486" y="3859"/>
                <a:ext cx="42" cy="81"/>
              </a:xfrm>
              <a:custGeom>
                <a:avLst/>
                <a:gdLst/>
                <a:ahLst/>
                <a:cxnLst>
                  <a:cxn ang="0">
                    <a:pos x="6" y="36"/>
                  </a:cxn>
                  <a:cxn ang="0">
                    <a:pos x="0" y="18"/>
                  </a:cxn>
                  <a:cxn ang="0">
                    <a:pos x="12" y="6"/>
                  </a:cxn>
                  <a:cxn ang="0">
                    <a:pos x="0" y="6"/>
                  </a:cxn>
                  <a:cxn ang="0">
                    <a:pos x="12" y="6"/>
                  </a:cxn>
                  <a:cxn ang="0">
                    <a:pos x="24" y="6"/>
                  </a:cxn>
                  <a:cxn ang="0">
                    <a:pos x="36" y="6"/>
                  </a:cxn>
                  <a:cxn ang="0">
                    <a:pos x="42" y="0"/>
                  </a:cxn>
                  <a:cxn ang="0">
                    <a:pos x="30" y="18"/>
                  </a:cxn>
                  <a:cxn ang="0">
                    <a:pos x="42" y="48"/>
                  </a:cxn>
                  <a:cxn ang="0">
                    <a:pos x="12" y="72"/>
                  </a:cxn>
                  <a:cxn ang="0">
                    <a:pos x="6" y="36"/>
                  </a:cxn>
                  <a:cxn ang="0">
                    <a:pos x="6" y="36"/>
                  </a:cxn>
                </a:cxnLst>
                <a:rect l="0" t="0" r="r" b="b"/>
                <a:pathLst>
                  <a:path w="42" h="72">
                    <a:moveTo>
                      <a:pt x="6" y="36"/>
                    </a:moveTo>
                    <a:lnTo>
                      <a:pt x="0" y="18"/>
                    </a:lnTo>
                    <a:lnTo>
                      <a:pt x="12" y="6"/>
                    </a:lnTo>
                    <a:lnTo>
                      <a:pt x="0" y="6"/>
                    </a:lnTo>
                    <a:lnTo>
                      <a:pt x="12" y="6"/>
                    </a:lnTo>
                    <a:lnTo>
                      <a:pt x="24" y="6"/>
                    </a:lnTo>
                    <a:lnTo>
                      <a:pt x="36" y="6"/>
                    </a:lnTo>
                    <a:lnTo>
                      <a:pt x="42" y="0"/>
                    </a:lnTo>
                    <a:lnTo>
                      <a:pt x="30" y="18"/>
                    </a:lnTo>
                    <a:lnTo>
                      <a:pt x="42" y="48"/>
                    </a:lnTo>
                    <a:lnTo>
                      <a:pt x="12" y="72"/>
                    </a:lnTo>
                    <a:lnTo>
                      <a:pt x="6" y="36"/>
                    </a:lnTo>
                    <a:lnTo>
                      <a:pt x="6" y="36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  <p:sp>
          <p:nvSpPr>
            <p:cNvPr id="11" name="Freeform 14"/>
            <p:cNvSpPr>
              <a:spLocks/>
            </p:cNvSpPr>
            <p:nvPr userDrawn="1"/>
          </p:nvSpPr>
          <p:spPr bwMode="ltGray">
            <a:xfrm>
              <a:off x="0" y="3792"/>
              <a:ext cx="3976" cy="535"/>
            </a:xfrm>
            <a:custGeom>
              <a:avLst/>
              <a:gdLst/>
              <a:ahLst/>
              <a:cxnLst>
                <a:cxn ang="0">
                  <a:pos x="3976" y="527"/>
                </a:cxn>
                <a:cxn ang="0">
                  <a:pos x="3970" y="527"/>
                </a:cxn>
                <a:cxn ang="0">
                  <a:pos x="3844" y="509"/>
                </a:cxn>
                <a:cxn ang="0">
                  <a:pos x="2487" y="305"/>
                </a:cxn>
                <a:cxn ang="0">
                  <a:pos x="2039" y="36"/>
                </a:cxn>
                <a:cxn ang="0">
                  <a:pos x="1907" y="24"/>
                </a:cxn>
                <a:cxn ang="0">
                  <a:pos x="1883" y="54"/>
                </a:cxn>
                <a:cxn ang="0">
                  <a:pos x="1859" y="54"/>
                </a:cxn>
                <a:cxn ang="0">
                  <a:pos x="1830" y="30"/>
                </a:cxn>
                <a:cxn ang="0">
                  <a:pos x="1704" y="102"/>
                </a:cxn>
                <a:cxn ang="0">
                  <a:pos x="1608" y="126"/>
                </a:cxn>
                <a:cxn ang="0">
                  <a:pos x="1561" y="132"/>
                </a:cxn>
                <a:cxn ang="0">
                  <a:pos x="1495" y="102"/>
                </a:cxn>
                <a:cxn ang="0">
                  <a:pos x="1357" y="126"/>
                </a:cxn>
                <a:cxn ang="0">
                  <a:pos x="1285" y="24"/>
                </a:cxn>
                <a:cxn ang="0">
                  <a:pos x="1280" y="18"/>
                </a:cxn>
                <a:cxn ang="0">
                  <a:pos x="1262" y="12"/>
                </a:cxn>
                <a:cxn ang="0">
                  <a:pos x="1238" y="6"/>
                </a:cxn>
                <a:cxn ang="0">
                  <a:pos x="1220" y="0"/>
                </a:cxn>
                <a:cxn ang="0">
                  <a:pos x="1196" y="0"/>
                </a:cxn>
                <a:cxn ang="0">
                  <a:pos x="1166" y="0"/>
                </a:cxn>
                <a:cxn ang="0">
                  <a:pos x="1142" y="0"/>
                </a:cxn>
                <a:cxn ang="0">
                  <a:pos x="1136" y="0"/>
                </a:cxn>
                <a:cxn ang="0">
                  <a:pos x="1130" y="0"/>
                </a:cxn>
                <a:cxn ang="0">
                  <a:pos x="1124" y="6"/>
                </a:cxn>
                <a:cxn ang="0">
                  <a:pos x="1118" y="12"/>
                </a:cxn>
                <a:cxn ang="0">
                  <a:pos x="1100" y="18"/>
                </a:cxn>
                <a:cxn ang="0">
                  <a:pos x="1088" y="18"/>
                </a:cxn>
                <a:cxn ang="0">
                  <a:pos x="1070" y="24"/>
                </a:cxn>
                <a:cxn ang="0">
                  <a:pos x="1052" y="30"/>
                </a:cxn>
                <a:cxn ang="0">
                  <a:pos x="1034" y="36"/>
                </a:cxn>
                <a:cxn ang="0">
                  <a:pos x="1028" y="42"/>
                </a:cxn>
                <a:cxn ang="0">
                  <a:pos x="969" y="60"/>
                </a:cxn>
                <a:cxn ang="0">
                  <a:pos x="921" y="72"/>
                </a:cxn>
                <a:cxn ang="0">
                  <a:pos x="855" y="48"/>
                </a:cxn>
                <a:cxn ang="0">
                  <a:pos x="825" y="48"/>
                </a:cxn>
                <a:cxn ang="0">
                  <a:pos x="759" y="72"/>
                </a:cxn>
                <a:cxn ang="0">
                  <a:pos x="735" y="72"/>
                </a:cxn>
                <a:cxn ang="0">
                  <a:pos x="706" y="60"/>
                </a:cxn>
                <a:cxn ang="0">
                  <a:pos x="640" y="60"/>
                </a:cxn>
                <a:cxn ang="0">
                  <a:pos x="544" y="72"/>
                </a:cxn>
                <a:cxn ang="0">
                  <a:pos x="389" y="18"/>
                </a:cxn>
                <a:cxn ang="0">
                  <a:pos x="323" y="60"/>
                </a:cxn>
                <a:cxn ang="0">
                  <a:pos x="317" y="60"/>
                </a:cxn>
                <a:cxn ang="0">
                  <a:pos x="305" y="72"/>
                </a:cxn>
                <a:cxn ang="0">
                  <a:pos x="287" y="78"/>
                </a:cxn>
                <a:cxn ang="0">
                  <a:pos x="263" y="90"/>
                </a:cxn>
                <a:cxn ang="0">
                  <a:pos x="203" y="120"/>
                </a:cxn>
                <a:cxn ang="0">
                  <a:pos x="149" y="150"/>
                </a:cxn>
                <a:cxn ang="0">
                  <a:pos x="78" y="168"/>
                </a:cxn>
                <a:cxn ang="0">
                  <a:pos x="0" y="180"/>
                </a:cxn>
                <a:cxn ang="0">
                  <a:pos x="0" y="527"/>
                </a:cxn>
                <a:cxn ang="0">
                  <a:pos x="1010" y="527"/>
                </a:cxn>
                <a:cxn ang="0">
                  <a:pos x="3725" y="527"/>
                </a:cxn>
                <a:cxn ang="0">
                  <a:pos x="3976" y="527"/>
                </a:cxn>
                <a:cxn ang="0">
                  <a:pos x="3976" y="527"/>
                </a:cxn>
              </a:cxnLst>
              <a:rect l="0" t="0" r="r" b="b"/>
              <a:pathLst>
                <a:path w="3976" h="527">
                  <a:moveTo>
                    <a:pt x="3976" y="527"/>
                  </a:moveTo>
                  <a:lnTo>
                    <a:pt x="3970" y="527"/>
                  </a:lnTo>
                  <a:lnTo>
                    <a:pt x="3844" y="509"/>
                  </a:lnTo>
                  <a:lnTo>
                    <a:pt x="2487" y="305"/>
                  </a:lnTo>
                  <a:lnTo>
                    <a:pt x="2039" y="36"/>
                  </a:lnTo>
                  <a:lnTo>
                    <a:pt x="1907" y="24"/>
                  </a:lnTo>
                  <a:lnTo>
                    <a:pt x="1883" y="54"/>
                  </a:lnTo>
                  <a:lnTo>
                    <a:pt x="1859" y="54"/>
                  </a:lnTo>
                  <a:lnTo>
                    <a:pt x="1830" y="30"/>
                  </a:lnTo>
                  <a:lnTo>
                    <a:pt x="1704" y="102"/>
                  </a:lnTo>
                  <a:lnTo>
                    <a:pt x="1608" y="126"/>
                  </a:lnTo>
                  <a:lnTo>
                    <a:pt x="1561" y="132"/>
                  </a:lnTo>
                  <a:lnTo>
                    <a:pt x="1495" y="102"/>
                  </a:lnTo>
                  <a:lnTo>
                    <a:pt x="1357" y="126"/>
                  </a:lnTo>
                  <a:lnTo>
                    <a:pt x="1285" y="24"/>
                  </a:lnTo>
                  <a:lnTo>
                    <a:pt x="1280" y="18"/>
                  </a:lnTo>
                  <a:lnTo>
                    <a:pt x="1262" y="12"/>
                  </a:lnTo>
                  <a:lnTo>
                    <a:pt x="1238" y="6"/>
                  </a:lnTo>
                  <a:lnTo>
                    <a:pt x="1220" y="0"/>
                  </a:lnTo>
                  <a:lnTo>
                    <a:pt x="1196" y="0"/>
                  </a:lnTo>
                  <a:lnTo>
                    <a:pt x="1166" y="0"/>
                  </a:lnTo>
                  <a:lnTo>
                    <a:pt x="1142" y="0"/>
                  </a:lnTo>
                  <a:lnTo>
                    <a:pt x="1136" y="0"/>
                  </a:lnTo>
                  <a:lnTo>
                    <a:pt x="1130" y="0"/>
                  </a:lnTo>
                  <a:lnTo>
                    <a:pt x="1124" y="6"/>
                  </a:lnTo>
                  <a:lnTo>
                    <a:pt x="1118" y="12"/>
                  </a:lnTo>
                  <a:lnTo>
                    <a:pt x="1100" y="18"/>
                  </a:lnTo>
                  <a:lnTo>
                    <a:pt x="1088" y="18"/>
                  </a:lnTo>
                  <a:lnTo>
                    <a:pt x="1070" y="24"/>
                  </a:lnTo>
                  <a:lnTo>
                    <a:pt x="1052" y="30"/>
                  </a:lnTo>
                  <a:lnTo>
                    <a:pt x="1034" y="36"/>
                  </a:lnTo>
                  <a:lnTo>
                    <a:pt x="1028" y="42"/>
                  </a:lnTo>
                  <a:lnTo>
                    <a:pt x="969" y="60"/>
                  </a:lnTo>
                  <a:lnTo>
                    <a:pt x="921" y="72"/>
                  </a:lnTo>
                  <a:lnTo>
                    <a:pt x="855" y="48"/>
                  </a:lnTo>
                  <a:lnTo>
                    <a:pt x="825" y="48"/>
                  </a:lnTo>
                  <a:lnTo>
                    <a:pt x="759" y="72"/>
                  </a:lnTo>
                  <a:lnTo>
                    <a:pt x="735" y="72"/>
                  </a:lnTo>
                  <a:lnTo>
                    <a:pt x="706" y="60"/>
                  </a:lnTo>
                  <a:lnTo>
                    <a:pt x="640" y="60"/>
                  </a:lnTo>
                  <a:lnTo>
                    <a:pt x="544" y="72"/>
                  </a:lnTo>
                  <a:lnTo>
                    <a:pt x="389" y="18"/>
                  </a:lnTo>
                  <a:lnTo>
                    <a:pt x="323" y="60"/>
                  </a:lnTo>
                  <a:lnTo>
                    <a:pt x="317" y="60"/>
                  </a:lnTo>
                  <a:lnTo>
                    <a:pt x="305" y="72"/>
                  </a:lnTo>
                  <a:lnTo>
                    <a:pt x="287" y="78"/>
                  </a:lnTo>
                  <a:lnTo>
                    <a:pt x="263" y="90"/>
                  </a:lnTo>
                  <a:lnTo>
                    <a:pt x="203" y="120"/>
                  </a:lnTo>
                  <a:lnTo>
                    <a:pt x="149" y="150"/>
                  </a:lnTo>
                  <a:lnTo>
                    <a:pt x="78" y="168"/>
                  </a:lnTo>
                  <a:lnTo>
                    <a:pt x="0" y="180"/>
                  </a:lnTo>
                  <a:lnTo>
                    <a:pt x="0" y="527"/>
                  </a:lnTo>
                  <a:lnTo>
                    <a:pt x="1010" y="527"/>
                  </a:lnTo>
                  <a:lnTo>
                    <a:pt x="3725" y="527"/>
                  </a:lnTo>
                  <a:lnTo>
                    <a:pt x="3976" y="527"/>
                  </a:lnTo>
                  <a:lnTo>
                    <a:pt x="3976" y="527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75686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</p:grpSp>
      <p:grpSp>
        <p:nvGrpSpPr>
          <p:cNvPr id="17" name="Group 15"/>
          <p:cNvGrpSpPr>
            <a:grpSpLocks/>
          </p:cNvGrpSpPr>
          <p:nvPr/>
        </p:nvGrpSpPr>
        <p:grpSpPr bwMode="auto">
          <a:xfrm>
            <a:off x="627063" y="6021388"/>
            <a:ext cx="5684837" cy="849312"/>
            <a:chOff x="395" y="3793"/>
            <a:chExt cx="3581" cy="535"/>
          </a:xfrm>
        </p:grpSpPr>
        <p:sp>
          <p:nvSpPr>
            <p:cNvPr id="18" name="Freeform 16"/>
            <p:cNvSpPr>
              <a:spLocks/>
            </p:cNvSpPr>
            <p:nvPr userDrawn="1"/>
          </p:nvSpPr>
          <p:spPr bwMode="auto">
            <a:xfrm>
              <a:off x="1196" y="3793"/>
              <a:ext cx="365" cy="291"/>
            </a:xfrm>
            <a:custGeom>
              <a:avLst/>
              <a:gdLst/>
              <a:ahLst/>
              <a:cxnLst>
                <a:cxn ang="0">
                  <a:pos x="24" y="24"/>
                </a:cxn>
                <a:cxn ang="0">
                  <a:pos x="0" y="60"/>
                </a:cxn>
                <a:cxn ang="0">
                  <a:pos x="66" y="108"/>
                </a:cxn>
                <a:cxn ang="0">
                  <a:pos x="143" y="180"/>
                </a:cxn>
                <a:cxn ang="0">
                  <a:pos x="191" y="168"/>
                </a:cxn>
                <a:cxn ang="0">
                  <a:pos x="341" y="287"/>
                </a:cxn>
                <a:cxn ang="0">
                  <a:pos x="305" y="174"/>
                </a:cxn>
                <a:cxn ang="0">
                  <a:pos x="365" y="132"/>
                </a:cxn>
                <a:cxn ang="0">
                  <a:pos x="359" y="126"/>
                </a:cxn>
                <a:cxn ang="0">
                  <a:pos x="335" y="114"/>
                </a:cxn>
                <a:cxn ang="0">
                  <a:pos x="299" y="90"/>
                </a:cxn>
                <a:cxn ang="0">
                  <a:pos x="257" y="72"/>
                </a:cxn>
                <a:cxn ang="0">
                  <a:pos x="215" y="54"/>
                </a:cxn>
                <a:cxn ang="0">
                  <a:pos x="173" y="36"/>
                </a:cxn>
                <a:cxn ang="0">
                  <a:pos x="143" y="24"/>
                </a:cxn>
                <a:cxn ang="0">
                  <a:pos x="131" y="18"/>
                </a:cxn>
                <a:cxn ang="0">
                  <a:pos x="107" y="18"/>
                </a:cxn>
                <a:cxn ang="0">
                  <a:pos x="95" y="18"/>
                </a:cxn>
                <a:cxn ang="0">
                  <a:pos x="72" y="12"/>
                </a:cxn>
                <a:cxn ang="0">
                  <a:pos x="66" y="12"/>
                </a:cxn>
                <a:cxn ang="0">
                  <a:pos x="54" y="6"/>
                </a:cxn>
                <a:cxn ang="0">
                  <a:pos x="42" y="0"/>
                </a:cxn>
                <a:cxn ang="0">
                  <a:pos x="30" y="0"/>
                </a:cxn>
                <a:cxn ang="0">
                  <a:pos x="24" y="24"/>
                </a:cxn>
                <a:cxn ang="0">
                  <a:pos x="24" y="24"/>
                </a:cxn>
              </a:cxnLst>
              <a:rect l="0" t="0" r="r" b="b"/>
              <a:pathLst>
                <a:path w="365" h="287">
                  <a:moveTo>
                    <a:pt x="24" y="24"/>
                  </a:moveTo>
                  <a:lnTo>
                    <a:pt x="0" y="60"/>
                  </a:lnTo>
                  <a:lnTo>
                    <a:pt x="66" y="108"/>
                  </a:lnTo>
                  <a:lnTo>
                    <a:pt x="143" y="180"/>
                  </a:lnTo>
                  <a:lnTo>
                    <a:pt x="191" y="168"/>
                  </a:lnTo>
                  <a:lnTo>
                    <a:pt x="341" y="287"/>
                  </a:lnTo>
                  <a:lnTo>
                    <a:pt x="305" y="174"/>
                  </a:lnTo>
                  <a:lnTo>
                    <a:pt x="365" y="132"/>
                  </a:lnTo>
                  <a:lnTo>
                    <a:pt x="359" y="126"/>
                  </a:lnTo>
                  <a:lnTo>
                    <a:pt x="335" y="114"/>
                  </a:lnTo>
                  <a:lnTo>
                    <a:pt x="299" y="90"/>
                  </a:lnTo>
                  <a:lnTo>
                    <a:pt x="257" y="72"/>
                  </a:lnTo>
                  <a:lnTo>
                    <a:pt x="215" y="54"/>
                  </a:lnTo>
                  <a:lnTo>
                    <a:pt x="173" y="36"/>
                  </a:lnTo>
                  <a:lnTo>
                    <a:pt x="143" y="24"/>
                  </a:lnTo>
                  <a:lnTo>
                    <a:pt x="131" y="18"/>
                  </a:lnTo>
                  <a:lnTo>
                    <a:pt x="107" y="18"/>
                  </a:lnTo>
                  <a:lnTo>
                    <a:pt x="95" y="18"/>
                  </a:lnTo>
                  <a:lnTo>
                    <a:pt x="72" y="12"/>
                  </a:lnTo>
                  <a:lnTo>
                    <a:pt x="66" y="12"/>
                  </a:lnTo>
                  <a:lnTo>
                    <a:pt x="54" y="6"/>
                  </a:lnTo>
                  <a:lnTo>
                    <a:pt x="42" y="0"/>
                  </a:lnTo>
                  <a:lnTo>
                    <a:pt x="30" y="0"/>
                  </a:lnTo>
                  <a:lnTo>
                    <a:pt x="24" y="24"/>
                  </a:lnTo>
                  <a:lnTo>
                    <a:pt x="24" y="24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9" name="Freeform 17"/>
            <p:cNvSpPr>
              <a:spLocks/>
            </p:cNvSpPr>
            <p:nvPr userDrawn="1"/>
          </p:nvSpPr>
          <p:spPr bwMode="auto">
            <a:xfrm>
              <a:off x="1943" y="3829"/>
              <a:ext cx="2033" cy="499"/>
            </a:xfrm>
            <a:custGeom>
              <a:avLst/>
              <a:gdLst/>
              <a:ahLst/>
              <a:cxnLst>
                <a:cxn ang="0">
                  <a:pos x="186" y="18"/>
                </a:cxn>
                <a:cxn ang="0">
                  <a:pos x="138" y="6"/>
                </a:cxn>
                <a:cxn ang="0">
                  <a:pos x="96" y="0"/>
                </a:cxn>
                <a:cxn ang="0">
                  <a:pos x="36" y="0"/>
                </a:cxn>
                <a:cxn ang="0">
                  <a:pos x="12" y="25"/>
                </a:cxn>
                <a:cxn ang="0">
                  <a:pos x="0" y="128"/>
                </a:cxn>
                <a:cxn ang="0">
                  <a:pos x="60" y="104"/>
                </a:cxn>
                <a:cxn ang="0">
                  <a:pos x="90" y="134"/>
                </a:cxn>
                <a:cxn ang="0">
                  <a:pos x="150" y="153"/>
                </a:cxn>
                <a:cxn ang="0">
                  <a:pos x="209" y="273"/>
                </a:cxn>
                <a:cxn ang="0">
                  <a:pos x="401" y="359"/>
                </a:cxn>
                <a:cxn ang="0">
                  <a:pos x="777" y="359"/>
                </a:cxn>
                <a:cxn ang="0">
                  <a:pos x="2033" y="499"/>
                </a:cxn>
                <a:cxn ang="0">
                  <a:pos x="2033" y="499"/>
                </a:cxn>
                <a:cxn ang="0">
                  <a:pos x="1991" y="493"/>
                </a:cxn>
                <a:cxn ang="0">
                  <a:pos x="676" y="243"/>
                </a:cxn>
                <a:cxn ang="0">
                  <a:pos x="514" y="159"/>
                </a:cxn>
                <a:cxn ang="0">
                  <a:pos x="425" y="110"/>
                </a:cxn>
                <a:cxn ang="0">
                  <a:pos x="365" y="92"/>
                </a:cxn>
                <a:cxn ang="0">
                  <a:pos x="281" y="61"/>
                </a:cxn>
                <a:cxn ang="0">
                  <a:pos x="186" y="18"/>
                </a:cxn>
                <a:cxn ang="0">
                  <a:pos x="186" y="18"/>
                </a:cxn>
              </a:cxnLst>
              <a:rect l="0" t="0" r="r" b="b"/>
              <a:pathLst>
                <a:path w="2033" h="499">
                  <a:moveTo>
                    <a:pt x="186" y="18"/>
                  </a:moveTo>
                  <a:lnTo>
                    <a:pt x="138" y="6"/>
                  </a:lnTo>
                  <a:lnTo>
                    <a:pt x="96" y="0"/>
                  </a:lnTo>
                  <a:lnTo>
                    <a:pt x="36" y="0"/>
                  </a:lnTo>
                  <a:lnTo>
                    <a:pt x="12" y="25"/>
                  </a:lnTo>
                  <a:lnTo>
                    <a:pt x="0" y="128"/>
                  </a:lnTo>
                  <a:lnTo>
                    <a:pt x="60" y="104"/>
                  </a:lnTo>
                  <a:lnTo>
                    <a:pt x="90" y="134"/>
                  </a:lnTo>
                  <a:lnTo>
                    <a:pt x="150" y="153"/>
                  </a:lnTo>
                  <a:lnTo>
                    <a:pt x="209" y="273"/>
                  </a:lnTo>
                  <a:lnTo>
                    <a:pt x="401" y="359"/>
                  </a:lnTo>
                  <a:lnTo>
                    <a:pt x="777" y="359"/>
                  </a:lnTo>
                  <a:lnTo>
                    <a:pt x="2033" y="499"/>
                  </a:lnTo>
                  <a:lnTo>
                    <a:pt x="2033" y="499"/>
                  </a:lnTo>
                  <a:lnTo>
                    <a:pt x="1991" y="493"/>
                  </a:lnTo>
                  <a:lnTo>
                    <a:pt x="676" y="243"/>
                  </a:lnTo>
                  <a:lnTo>
                    <a:pt x="514" y="159"/>
                  </a:lnTo>
                  <a:lnTo>
                    <a:pt x="425" y="110"/>
                  </a:lnTo>
                  <a:lnTo>
                    <a:pt x="365" y="92"/>
                  </a:lnTo>
                  <a:lnTo>
                    <a:pt x="281" y="61"/>
                  </a:lnTo>
                  <a:lnTo>
                    <a:pt x="186" y="18"/>
                  </a:lnTo>
                  <a:lnTo>
                    <a:pt x="186" y="18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0" name="Freeform 18"/>
            <p:cNvSpPr>
              <a:spLocks/>
            </p:cNvSpPr>
            <p:nvPr userDrawn="1"/>
          </p:nvSpPr>
          <p:spPr bwMode="auto">
            <a:xfrm>
              <a:off x="1830" y="3823"/>
              <a:ext cx="71" cy="61"/>
            </a:xfrm>
            <a:custGeom>
              <a:avLst/>
              <a:gdLst/>
              <a:ahLst/>
              <a:cxnLst>
                <a:cxn ang="0">
                  <a:pos x="0" y="18"/>
                </a:cxn>
                <a:cxn ang="0">
                  <a:pos x="6" y="18"/>
                </a:cxn>
                <a:cxn ang="0">
                  <a:pos x="12" y="12"/>
                </a:cxn>
                <a:cxn ang="0">
                  <a:pos x="6" y="6"/>
                </a:cxn>
                <a:cxn ang="0">
                  <a:pos x="0" y="0"/>
                </a:cxn>
                <a:cxn ang="0">
                  <a:pos x="29" y="18"/>
                </a:cxn>
                <a:cxn ang="0">
                  <a:pos x="53" y="18"/>
                </a:cxn>
                <a:cxn ang="0">
                  <a:pos x="59" y="30"/>
                </a:cxn>
                <a:cxn ang="0">
                  <a:pos x="65" y="42"/>
                </a:cxn>
                <a:cxn ang="0">
                  <a:pos x="71" y="54"/>
                </a:cxn>
                <a:cxn ang="0">
                  <a:pos x="71" y="60"/>
                </a:cxn>
                <a:cxn ang="0">
                  <a:pos x="59" y="54"/>
                </a:cxn>
                <a:cxn ang="0">
                  <a:pos x="47" y="42"/>
                </a:cxn>
                <a:cxn ang="0">
                  <a:pos x="23" y="30"/>
                </a:cxn>
                <a:cxn ang="0">
                  <a:pos x="23" y="36"/>
                </a:cxn>
                <a:cxn ang="0">
                  <a:pos x="18" y="42"/>
                </a:cxn>
                <a:cxn ang="0">
                  <a:pos x="12" y="48"/>
                </a:cxn>
                <a:cxn ang="0">
                  <a:pos x="6" y="48"/>
                </a:cxn>
                <a:cxn ang="0">
                  <a:pos x="6" y="48"/>
                </a:cxn>
                <a:cxn ang="0">
                  <a:pos x="6" y="36"/>
                </a:cxn>
                <a:cxn ang="0">
                  <a:pos x="0" y="18"/>
                </a:cxn>
                <a:cxn ang="0">
                  <a:pos x="0" y="18"/>
                </a:cxn>
              </a:cxnLst>
              <a:rect l="0" t="0" r="r" b="b"/>
              <a:pathLst>
                <a:path w="71" h="60">
                  <a:moveTo>
                    <a:pt x="0" y="18"/>
                  </a:moveTo>
                  <a:lnTo>
                    <a:pt x="6" y="18"/>
                  </a:lnTo>
                  <a:lnTo>
                    <a:pt x="12" y="12"/>
                  </a:lnTo>
                  <a:lnTo>
                    <a:pt x="6" y="6"/>
                  </a:lnTo>
                  <a:lnTo>
                    <a:pt x="0" y="0"/>
                  </a:lnTo>
                  <a:lnTo>
                    <a:pt x="29" y="18"/>
                  </a:lnTo>
                  <a:lnTo>
                    <a:pt x="53" y="18"/>
                  </a:lnTo>
                  <a:lnTo>
                    <a:pt x="59" y="30"/>
                  </a:lnTo>
                  <a:lnTo>
                    <a:pt x="65" y="42"/>
                  </a:lnTo>
                  <a:lnTo>
                    <a:pt x="71" y="54"/>
                  </a:lnTo>
                  <a:lnTo>
                    <a:pt x="71" y="60"/>
                  </a:lnTo>
                  <a:lnTo>
                    <a:pt x="59" y="54"/>
                  </a:lnTo>
                  <a:lnTo>
                    <a:pt x="47" y="42"/>
                  </a:lnTo>
                  <a:lnTo>
                    <a:pt x="23" y="30"/>
                  </a:lnTo>
                  <a:lnTo>
                    <a:pt x="23" y="36"/>
                  </a:lnTo>
                  <a:lnTo>
                    <a:pt x="18" y="42"/>
                  </a:lnTo>
                  <a:lnTo>
                    <a:pt x="12" y="48"/>
                  </a:lnTo>
                  <a:lnTo>
                    <a:pt x="6" y="48"/>
                  </a:lnTo>
                  <a:lnTo>
                    <a:pt x="6" y="48"/>
                  </a:lnTo>
                  <a:lnTo>
                    <a:pt x="6" y="36"/>
                  </a:lnTo>
                  <a:lnTo>
                    <a:pt x="0" y="18"/>
                  </a:lnTo>
                  <a:lnTo>
                    <a:pt x="0" y="18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1" name="Freeform 19"/>
            <p:cNvSpPr>
              <a:spLocks/>
            </p:cNvSpPr>
            <p:nvPr userDrawn="1"/>
          </p:nvSpPr>
          <p:spPr bwMode="auto">
            <a:xfrm>
              <a:off x="855" y="3842"/>
              <a:ext cx="161" cy="164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48" y="6"/>
                </a:cxn>
                <a:cxn ang="0">
                  <a:pos x="72" y="6"/>
                </a:cxn>
                <a:cxn ang="0">
                  <a:pos x="114" y="12"/>
                </a:cxn>
                <a:cxn ang="0">
                  <a:pos x="96" y="54"/>
                </a:cxn>
                <a:cxn ang="0">
                  <a:pos x="96" y="60"/>
                </a:cxn>
                <a:cxn ang="0">
                  <a:pos x="102" y="72"/>
                </a:cxn>
                <a:cxn ang="0">
                  <a:pos x="108" y="84"/>
                </a:cxn>
                <a:cxn ang="0">
                  <a:pos x="120" y="96"/>
                </a:cxn>
                <a:cxn ang="0">
                  <a:pos x="143" y="114"/>
                </a:cxn>
                <a:cxn ang="0">
                  <a:pos x="155" y="138"/>
                </a:cxn>
                <a:cxn ang="0">
                  <a:pos x="161" y="156"/>
                </a:cxn>
                <a:cxn ang="0">
                  <a:pos x="161" y="162"/>
                </a:cxn>
                <a:cxn ang="0">
                  <a:pos x="96" y="102"/>
                </a:cxn>
                <a:cxn ang="0">
                  <a:pos x="30" y="54"/>
                </a:cxn>
                <a:cxn ang="0">
                  <a:pos x="0" y="0"/>
                </a:cxn>
                <a:cxn ang="0">
                  <a:pos x="30" y="0"/>
                </a:cxn>
                <a:cxn ang="0">
                  <a:pos x="30" y="0"/>
                </a:cxn>
              </a:cxnLst>
              <a:rect l="0" t="0" r="r" b="b"/>
              <a:pathLst>
                <a:path w="161" h="162">
                  <a:moveTo>
                    <a:pt x="30" y="0"/>
                  </a:moveTo>
                  <a:lnTo>
                    <a:pt x="48" y="6"/>
                  </a:lnTo>
                  <a:lnTo>
                    <a:pt x="72" y="6"/>
                  </a:lnTo>
                  <a:lnTo>
                    <a:pt x="114" y="12"/>
                  </a:lnTo>
                  <a:lnTo>
                    <a:pt x="96" y="54"/>
                  </a:lnTo>
                  <a:lnTo>
                    <a:pt x="96" y="60"/>
                  </a:lnTo>
                  <a:lnTo>
                    <a:pt x="102" y="72"/>
                  </a:lnTo>
                  <a:lnTo>
                    <a:pt x="108" y="84"/>
                  </a:lnTo>
                  <a:lnTo>
                    <a:pt x="120" y="96"/>
                  </a:lnTo>
                  <a:lnTo>
                    <a:pt x="143" y="114"/>
                  </a:lnTo>
                  <a:lnTo>
                    <a:pt x="155" y="138"/>
                  </a:lnTo>
                  <a:lnTo>
                    <a:pt x="161" y="156"/>
                  </a:lnTo>
                  <a:lnTo>
                    <a:pt x="161" y="162"/>
                  </a:lnTo>
                  <a:lnTo>
                    <a:pt x="96" y="102"/>
                  </a:lnTo>
                  <a:lnTo>
                    <a:pt x="30" y="54"/>
                  </a:lnTo>
                  <a:lnTo>
                    <a:pt x="0" y="0"/>
                  </a:lnTo>
                  <a:lnTo>
                    <a:pt x="30" y="0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2" name="Freeform 20"/>
            <p:cNvSpPr>
              <a:spLocks/>
            </p:cNvSpPr>
            <p:nvPr userDrawn="1"/>
          </p:nvSpPr>
          <p:spPr bwMode="auto">
            <a:xfrm>
              <a:off x="706" y="3854"/>
              <a:ext cx="59" cy="61"/>
            </a:xfrm>
            <a:custGeom>
              <a:avLst/>
              <a:gdLst/>
              <a:ahLst/>
              <a:cxnLst>
                <a:cxn ang="0">
                  <a:pos x="59" y="6"/>
                </a:cxn>
                <a:cxn ang="0">
                  <a:pos x="41" y="30"/>
                </a:cxn>
                <a:cxn ang="0">
                  <a:pos x="41" y="36"/>
                </a:cxn>
                <a:cxn ang="0">
                  <a:pos x="47" y="42"/>
                </a:cxn>
                <a:cxn ang="0">
                  <a:pos x="53" y="54"/>
                </a:cxn>
                <a:cxn ang="0">
                  <a:pos x="53" y="60"/>
                </a:cxn>
                <a:cxn ang="0">
                  <a:pos x="47" y="54"/>
                </a:cxn>
                <a:cxn ang="0">
                  <a:pos x="35" y="48"/>
                </a:cxn>
                <a:cxn ang="0">
                  <a:pos x="23" y="36"/>
                </a:cxn>
                <a:cxn ang="0">
                  <a:pos x="17" y="30"/>
                </a:cxn>
                <a:cxn ang="0">
                  <a:pos x="0" y="0"/>
                </a:cxn>
                <a:cxn ang="0">
                  <a:pos x="59" y="6"/>
                </a:cxn>
                <a:cxn ang="0">
                  <a:pos x="59" y="6"/>
                </a:cxn>
              </a:cxnLst>
              <a:rect l="0" t="0" r="r" b="b"/>
              <a:pathLst>
                <a:path w="59" h="60">
                  <a:moveTo>
                    <a:pt x="59" y="6"/>
                  </a:moveTo>
                  <a:lnTo>
                    <a:pt x="41" y="30"/>
                  </a:lnTo>
                  <a:lnTo>
                    <a:pt x="41" y="36"/>
                  </a:lnTo>
                  <a:lnTo>
                    <a:pt x="47" y="42"/>
                  </a:lnTo>
                  <a:lnTo>
                    <a:pt x="53" y="54"/>
                  </a:lnTo>
                  <a:lnTo>
                    <a:pt x="53" y="60"/>
                  </a:lnTo>
                  <a:lnTo>
                    <a:pt x="47" y="54"/>
                  </a:lnTo>
                  <a:lnTo>
                    <a:pt x="35" y="48"/>
                  </a:lnTo>
                  <a:lnTo>
                    <a:pt x="23" y="36"/>
                  </a:lnTo>
                  <a:lnTo>
                    <a:pt x="17" y="30"/>
                  </a:lnTo>
                  <a:lnTo>
                    <a:pt x="0" y="0"/>
                  </a:lnTo>
                  <a:lnTo>
                    <a:pt x="59" y="6"/>
                  </a:lnTo>
                  <a:lnTo>
                    <a:pt x="59" y="6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3" name="Freeform 21"/>
            <p:cNvSpPr>
              <a:spLocks/>
            </p:cNvSpPr>
            <p:nvPr userDrawn="1"/>
          </p:nvSpPr>
          <p:spPr bwMode="auto">
            <a:xfrm>
              <a:off x="395" y="3811"/>
              <a:ext cx="245" cy="207"/>
            </a:xfrm>
            <a:custGeom>
              <a:avLst/>
              <a:gdLst/>
              <a:ahLst/>
              <a:cxnLst>
                <a:cxn ang="0">
                  <a:pos x="233" y="36"/>
                </a:cxn>
                <a:cxn ang="0">
                  <a:pos x="245" y="42"/>
                </a:cxn>
                <a:cxn ang="0">
                  <a:pos x="209" y="84"/>
                </a:cxn>
                <a:cxn ang="0">
                  <a:pos x="143" y="132"/>
                </a:cxn>
                <a:cxn ang="0">
                  <a:pos x="167" y="156"/>
                </a:cxn>
                <a:cxn ang="0">
                  <a:pos x="179" y="204"/>
                </a:cxn>
                <a:cxn ang="0">
                  <a:pos x="77" y="132"/>
                </a:cxn>
                <a:cxn ang="0">
                  <a:pos x="47" y="84"/>
                </a:cxn>
                <a:cxn ang="0">
                  <a:pos x="89" y="66"/>
                </a:cxn>
                <a:cxn ang="0">
                  <a:pos x="59" y="36"/>
                </a:cxn>
                <a:cxn ang="0">
                  <a:pos x="0" y="12"/>
                </a:cxn>
                <a:cxn ang="0">
                  <a:pos x="0" y="0"/>
                </a:cxn>
                <a:cxn ang="0">
                  <a:pos x="6" y="0"/>
                </a:cxn>
                <a:cxn ang="0">
                  <a:pos x="12" y="0"/>
                </a:cxn>
                <a:cxn ang="0">
                  <a:pos x="47" y="6"/>
                </a:cxn>
                <a:cxn ang="0">
                  <a:pos x="77" y="6"/>
                </a:cxn>
                <a:cxn ang="0">
                  <a:pos x="83" y="6"/>
                </a:cxn>
                <a:cxn ang="0">
                  <a:pos x="89" y="6"/>
                </a:cxn>
                <a:cxn ang="0">
                  <a:pos x="101" y="12"/>
                </a:cxn>
                <a:cxn ang="0">
                  <a:pos x="125" y="12"/>
                </a:cxn>
                <a:cxn ang="0">
                  <a:pos x="143" y="18"/>
                </a:cxn>
                <a:cxn ang="0">
                  <a:pos x="149" y="18"/>
                </a:cxn>
                <a:cxn ang="0">
                  <a:pos x="149" y="18"/>
                </a:cxn>
                <a:cxn ang="0">
                  <a:pos x="203" y="24"/>
                </a:cxn>
                <a:cxn ang="0">
                  <a:pos x="233" y="36"/>
                </a:cxn>
                <a:cxn ang="0">
                  <a:pos x="233" y="36"/>
                </a:cxn>
              </a:cxnLst>
              <a:rect l="0" t="0" r="r" b="b"/>
              <a:pathLst>
                <a:path w="245" h="204">
                  <a:moveTo>
                    <a:pt x="233" y="36"/>
                  </a:moveTo>
                  <a:lnTo>
                    <a:pt x="245" y="42"/>
                  </a:lnTo>
                  <a:lnTo>
                    <a:pt x="209" y="84"/>
                  </a:lnTo>
                  <a:lnTo>
                    <a:pt x="143" y="132"/>
                  </a:lnTo>
                  <a:lnTo>
                    <a:pt x="167" y="156"/>
                  </a:lnTo>
                  <a:lnTo>
                    <a:pt x="179" y="204"/>
                  </a:lnTo>
                  <a:lnTo>
                    <a:pt x="77" y="132"/>
                  </a:lnTo>
                  <a:lnTo>
                    <a:pt x="47" y="84"/>
                  </a:lnTo>
                  <a:lnTo>
                    <a:pt x="89" y="66"/>
                  </a:lnTo>
                  <a:lnTo>
                    <a:pt x="59" y="36"/>
                  </a:lnTo>
                  <a:lnTo>
                    <a:pt x="0" y="12"/>
                  </a:lnTo>
                  <a:lnTo>
                    <a:pt x="0" y="0"/>
                  </a:lnTo>
                  <a:lnTo>
                    <a:pt x="6" y="0"/>
                  </a:lnTo>
                  <a:lnTo>
                    <a:pt x="12" y="0"/>
                  </a:lnTo>
                  <a:lnTo>
                    <a:pt x="47" y="6"/>
                  </a:lnTo>
                  <a:lnTo>
                    <a:pt x="77" y="6"/>
                  </a:lnTo>
                  <a:lnTo>
                    <a:pt x="83" y="6"/>
                  </a:lnTo>
                  <a:lnTo>
                    <a:pt x="89" y="6"/>
                  </a:lnTo>
                  <a:lnTo>
                    <a:pt x="101" y="12"/>
                  </a:lnTo>
                  <a:lnTo>
                    <a:pt x="125" y="12"/>
                  </a:lnTo>
                  <a:lnTo>
                    <a:pt x="143" y="18"/>
                  </a:lnTo>
                  <a:lnTo>
                    <a:pt x="149" y="18"/>
                  </a:lnTo>
                  <a:lnTo>
                    <a:pt x="149" y="18"/>
                  </a:lnTo>
                  <a:lnTo>
                    <a:pt x="203" y="24"/>
                  </a:lnTo>
                  <a:lnTo>
                    <a:pt x="233" y="36"/>
                  </a:lnTo>
                  <a:lnTo>
                    <a:pt x="233" y="36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</p:grpSp>
      <p:sp>
        <p:nvSpPr>
          <p:cNvPr id="57366" name="Rectangle 22"/>
          <p:cNvSpPr>
            <a:spLocks noGrp="1" noChangeArrowheads="1"/>
          </p:cNvSpPr>
          <p:nvPr>
            <p:ph type="ctrTitle" sz="quarter"/>
          </p:nvPr>
        </p:nvSpPr>
        <p:spPr>
          <a:xfrm>
            <a:off x="457200" y="1447800"/>
            <a:ext cx="8229600" cy="1736725"/>
          </a:xfrm>
        </p:spPr>
        <p:txBody>
          <a:bodyPr/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7367" name="Rectangle 2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429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24" name="Rectangle 24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4ECD32-9F32-4733-8382-499CF042FCAD}" type="datetimeFigureOut">
              <a:rPr lang="en-US"/>
              <a:pPr>
                <a:defRPr/>
              </a:pPr>
              <a:t>1/20/2014</a:t>
            </a:fld>
            <a:endParaRPr lang="en-US"/>
          </a:p>
        </p:txBody>
      </p:sp>
      <p:sp>
        <p:nvSpPr>
          <p:cNvPr id="25" name="Rectangle 25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1B7357-5F3F-4A84-9302-E8089798A9A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26" name="Rectangle 26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2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EA5F83-D19D-4B0A-A605-F48D9F04A72D}" type="datetimeFigureOut">
              <a:rPr lang="en-US"/>
              <a:pPr>
                <a:defRPr/>
              </a:pPr>
              <a:t>1/20/2014</a:t>
            </a:fld>
            <a:endParaRPr lang="en-US"/>
          </a:p>
        </p:txBody>
      </p:sp>
      <p:sp>
        <p:nvSpPr>
          <p:cNvPr id="5" name="Rectangle 2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2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C95528-9034-4DD0-B460-76FA3912144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28600"/>
            <a:ext cx="2057400" cy="58674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28600"/>
            <a:ext cx="6019800" cy="58674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2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A11115-842B-4B67-96C9-740F9E428370}" type="datetimeFigureOut">
              <a:rPr lang="en-US"/>
              <a:pPr>
                <a:defRPr/>
              </a:pPr>
              <a:t>1/20/2014</a:t>
            </a:fld>
            <a:endParaRPr lang="en-US"/>
          </a:p>
        </p:txBody>
      </p:sp>
      <p:sp>
        <p:nvSpPr>
          <p:cNvPr id="5" name="Rectangle 2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2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8092A5-AAC3-4246-A0F1-4D2FD3DC72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2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28C786-2155-467D-AA76-C590D6279ACD}" type="datetimeFigureOut">
              <a:rPr lang="en-US"/>
              <a:pPr>
                <a:defRPr/>
              </a:pPr>
              <a:t>1/20/2014</a:t>
            </a:fld>
            <a:endParaRPr lang="en-US"/>
          </a:p>
        </p:txBody>
      </p:sp>
      <p:sp>
        <p:nvSpPr>
          <p:cNvPr id="5" name="Rectangle 2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2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4F8225-A3D0-4DC6-A7BE-E1608EEED9D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2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8AEC0A-BA59-46EB-B480-37FC899DD639}" type="datetimeFigureOut">
              <a:rPr lang="en-US"/>
              <a:pPr>
                <a:defRPr/>
              </a:pPr>
              <a:t>1/20/2014</a:t>
            </a:fld>
            <a:endParaRPr lang="en-US"/>
          </a:p>
        </p:txBody>
      </p:sp>
      <p:sp>
        <p:nvSpPr>
          <p:cNvPr id="5" name="Rectangle 2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2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9A8710-1DB6-4A39-AADC-253BA4A09FF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2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E44A75-8F7D-4139-ADA1-D4215FB7CAF6}" type="datetimeFigureOut">
              <a:rPr lang="en-US"/>
              <a:pPr>
                <a:defRPr/>
              </a:pPr>
              <a:t>1/20/2014</a:t>
            </a:fld>
            <a:endParaRPr lang="en-US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2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9FB8AA-6F88-4B1E-91F4-E13E8280CB4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2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C8FB0D-86CE-4EBB-974D-8D89C15D9834}" type="datetimeFigureOut">
              <a:rPr lang="en-US"/>
              <a:pPr>
                <a:defRPr/>
              </a:pPr>
              <a:t>1/20/2014</a:t>
            </a:fld>
            <a:endParaRPr lang="en-US"/>
          </a:p>
        </p:txBody>
      </p:sp>
      <p:sp>
        <p:nvSpPr>
          <p:cNvPr id="8" name="Rectangle 2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2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B8AB67-5F57-4E68-8B25-F5F0F8F7879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2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10656F-AE77-4FDB-BE6C-60FBF07C3BE5}" type="datetimeFigureOut">
              <a:rPr lang="en-US"/>
              <a:pPr>
                <a:defRPr/>
              </a:pPr>
              <a:t>1/20/2014</a:t>
            </a:fld>
            <a:endParaRPr lang="en-US"/>
          </a:p>
        </p:txBody>
      </p:sp>
      <p:sp>
        <p:nvSpPr>
          <p:cNvPr id="4" name="Rectangle 2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2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286BF4-487B-4723-9A01-D6510B5D80F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2A3FF5-2846-4239-AFA9-BB69B71DC399}" type="datetimeFigureOut">
              <a:rPr lang="en-US"/>
              <a:pPr>
                <a:defRPr/>
              </a:pPr>
              <a:t>1/20/2014</a:t>
            </a:fld>
            <a:endParaRPr lang="en-US"/>
          </a:p>
        </p:txBody>
      </p:sp>
      <p:sp>
        <p:nvSpPr>
          <p:cNvPr id="3" name="Rectangle 2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2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38A13D-1957-4716-B597-1B2A5F8DFF9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2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375FA9-0E37-47AC-BD6A-3F4B9056F724}" type="datetimeFigureOut">
              <a:rPr lang="en-US"/>
              <a:pPr>
                <a:defRPr/>
              </a:pPr>
              <a:t>1/20/2014</a:t>
            </a:fld>
            <a:endParaRPr lang="en-US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2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BC258B-AA10-4095-AC95-F52E1E96F70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2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C8440C-2F14-4347-86BC-49D1E3C4E9A0}" type="datetimeFigureOut">
              <a:rPr lang="en-US"/>
              <a:pPr>
                <a:defRPr/>
              </a:pPr>
              <a:t>1/20/2014</a:t>
            </a:fld>
            <a:endParaRPr lang="en-US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2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4373D6-6D90-4219-B7E9-8C03DDF4271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>
                <a:gamma/>
                <a:shade val="46275"/>
                <a:invGamma/>
              </a:schemeClr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56323" name="Freeform 3"/>
            <p:cNvSpPr>
              <a:spLocks/>
            </p:cNvSpPr>
            <p:nvPr/>
          </p:nvSpPr>
          <p:spPr bwMode="hidden">
            <a:xfrm>
              <a:off x="0" y="3072"/>
              <a:ext cx="5760" cy="1248"/>
            </a:xfrm>
            <a:custGeom>
              <a:avLst/>
              <a:gdLst/>
              <a:ahLst/>
              <a:cxnLst>
                <a:cxn ang="0">
                  <a:pos x="6027" y="2296"/>
                </a:cxn>
                <a:cxn ang="0">
                  <a:pos x="0" y="2296"/>
                </a:cxn>
                <a:cxn ang="0">
                  <a:pos x="0" y="0"/>
                </a:cxn>
                <a:cxn ang="0">
                  <a:pos x="6027" y="0"/>
                </a:cxn>
                <a:cxn ang="0">
                  <a:pos x="6027" y="2296"/>
                </a:cxn>
                <a:cxn ang="0">
                  <a:pos x="6027" y="2296"/>
                </a:cxn>
              </a:cxnLst>
              <a:rect l="0" t="0" r="r" b="b"/>
              <a:pathLst>
                <a:path w="6027" h="2296">
                  <a:moveTo>
                    <a:pt x="6027" y="2296"/>
                  </a:moveTo>
                  <a:lnTo>
                    <a:pt x="0" y="2296"/>
                  </a:lnTo>
                  <a:lnTo>
                    <a:pt x="0" y="0"/>
                  </a:lnTo>
                  <a:lnTo>
                    <a:pt x="6027" y="0"/>
                  </a:lnTo>
                  <a:lnTo>
                    <a:pt x="6027" y="2296"/>
                  </a:lnTo>
                  <a:lnTo>
                    <a:pt x="6027" y="22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56324" name="Freeform 4"/>
            <p:cNvSpPr>
              <a:spLocks/>
            </p:cNvSpPr>
            <p:nvPr/>
          </p:nvSpPr>
          <p:spPr bwMode="hidden">
            <a:xfrm>
              <a:off x="0" y="0"/>
              <a:ext cx="5760" cy="3072"/>
            </a:xfrm>
            <a:custGeom>
              <a:avLst/>
              <a:gdLst/>
              <a:ahLst/>
              <a:cxnLst>
                <a:cxn ang="0">
                  <a:pos x="6027" y="2296"/>
                </a:cxn>
                <a:cxn ang="0">
                  <a:pos x="0" y="2296"/>
                </a:cxn>
                <a:cxn ang="0">
                  <a:pos x="0" y="0"/>
                </a:cxn>
                <a:cxn ang="0">
                  <a:pos x="6027" y="0"/>
                </a:cxn>
                <a:cxn ang="0">
                  <a:pos x="6027" y="2296"/>
                </a:cxn>
                <a:cxn ang="0">
                  <a:pos x="6027" y="2296"/>
                </a:cxn>
              </a:cxnLst>
              <a:rect l="0" t="0" r="r" b="b"/>
              <a:pathLst>
                <a:path w="6027" h="2296">
                  <a:moveTo>
                    <a:pt x="6027" y="2296"/>
                  </a:moveTo>
                  <a:lnTo>
                    <a:pt x="0" y="2296"/>
                  </a:lnTo>
                  <a:lnTo>
                    <a:pt x="0" y="0"/>
                  </a:lnTo>
                  <a:lnTo>
                    <a:pt x="6027" y="0"/>
                  </a:lnTo>
                  <a:lnTo>
                    <a:pt x="6027" y="2296"/>
                  </a:lnTo>
                  <a:lnTo>
                    <a:pt x="6027" y="2296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</p:grpSp>
      <p:sp>
        <p:nvSpPr>
          <p:cNvPr id="56325" name="Freeform 5"/>
          <p:cNvSpPr>
            <a:spLocks/>
          </p:cNvSpPr>
          <p:nvPr/>
        </p:nvSpPr>
        <p:spPr bwMode="hidden">
          <a:xfrm>
            <a:off x="6248400" y="6262688"/>
            <a:ext cx="2895600" cy="609600"/>
          </a:xfrm>
          <a:custGeom>
            <a:avLst/>
            <a:gdLst/>
            <a:ahLst/>
            <a:cxnLst>
              <a:cxn ang="0">
                <a:pos x="5748" y="246"/>
              </a:cxn>
              <a:cxn ang="0">
                <a:pos x="0" y="246"/>
              </a:cxn>
              <a:cxn ang="0">
                <a:pos x="0" y="0"/>
              </a:cxn>
              <a:cxn ang="0">
                <a:pos x="5748" y="0"/>
              </a:cxn>
              <a:cxn ang="0">
                <a:pos x="5748" y="246"/>
              </a:cxn>
              <a:cxn ang="0">
                <a:pos x="5748" y="246"/>
              </a:cxn>
            </a:cxnLst>
            <a:rect l="0" t="0" r="r" b="b"/>
            <a:pathLst>
              <a:path w="5748" h="246">
                <a:moveTo>
                  <a:pt x="5748" y="246"/>
                </a:moveTo>
                <a:lnTo>
                  <a:pt x="0" y="246"/>
                </a:lnTo>
                <a:lnTo>
                  <a:pt x="0" y="0"/>
                </a:lnTo>
                <a:lnTo>
                  <a:pt x="5748" y="0"/>
                </a:lnTo>
                <a:lnTo>
                  <a:pt x="5748" y="246"/>
                </a:lnTo>
                <a:lnTo>
                  <a:pt x="5748" y="246"/>
                </a:lnTo>
                <a:close/>
              </a:path>
            </a:pathLst>
          </a:cu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grpSp>
        <p:nvGrpSpPr>
          <p:cNvPr id="1028" name="Group 6"/>
          <p:cNvGrpSpPr>
            <a:grpSpLocks/>
          </p:cNvGrpSpPr>
          <p:nvPr/>
        </p:nvGrpSpPr>
        <p:grpSpPr bwMode="auto">
          <a:xfrm>
            <a:off x="0" y="6019800"/>
            <a:ext cx="7848600" cy="857250"/>
            <a:chOff x="0" y="3792"/>
            <a:chExt cx="4944" cy="540"/>
          </a:xfrm>
        </p:grpSpPr>
        <p:sp>
          <p:nvSpPr>
            <p:cNvPr id="56327" name="Freeform 7"/>
            <p:cNvSpPr>
              <a:spLocks/>
            </p:cNvSpPr>
            <p:nvPr userDrawn="1"/>
          </p:nvSpPr>
          <p:spPr bwMode="ltGray">
            <a:xfrm>
              <a:off x="1488" y="3792"/>
              <a:ext cx="3240" cy="536"/>
            </a:xfrm>
            <a:custGeom>
              <a:avLst/>
              <a:gdLst/>
              <a:ahLst/>
              <a:cxnLst>
                <a:cxn ang="0">
                  <a:pos x="3132" y="469"/>
                </a:cxn>
                <a:cxn ang="0">
                  <a:pos x="2995" y="395"/>
                </a:cxn>
                <a:cxn ang="0">
                  <a:pos x="2911" y="375"/>
                </a:cxn>
                <a:cxn ang="0">
                  <a:pos x="2678" y="228"/>
                </a:cxn>
                <a:cxn ang="0">
                  <a:pos x="2553" y="74"/>
                </a:cxn>
                <a:cxn ang="0">
                  <a:pos x="2457" y="7"/>
                </a:cxn>
                <a:cxn ang="0">
                  <a:pos x="2403" y="47"/>
                </a:cxn>
                <a:cxn ang="0">
                  <a:pos x="2289" y="74"/>
                </a:cxn>
                <a:cxn ang="0">
                  <a:pos x="2134" y="74"/>
                </a:cxn>
                <a:cxn ang="0">
                  <a:pos x="2044" y="128"/>
                </a:cxn>
                <a:cxn ang="0">
                  <a:pos x="1775" y="222"/>
                </a:cxn>
                <a:cxn ang="0">
                  <a:pos x="1602" y="181"/>
                </a:cxn>
                <a:cxn ang="0">
                  <a:pos x="1560" y="101"/>
                </a:cxn>
                <a:cxn ang="0">
                  <a:pos x="1542" y="87"/>
                </a:cxn>
                <a:cxn ang="0">
                  <a:pos x="1446" y="60"/>
                </a:cxn>
                <a:cxn ang="0">
                  <a:pos x="1375" y="74"/>
                </a:cxn>
                <a:cxn ang="0">
                  <a:pos x="1309" y="87"/>
                </a:cxn>
                <a:cxn ang="0">
                  <a:pos x="1243" y="13"/>
                </a:cxn>
                <a:cxn ang="0">
                  <a:pos x="1225" y="0"/>
                </a:cxn>
                <a:cxn ang="0">
                  <a:pos x="1189" y="0"/>
                </a:cxn>
                <a:cxn ang="0">
                  <a:pos x="1106" y="34"/>
                </a:cxn>
                <a:cxn ang="0">
                  <a:pos x="1106" y="34"/>
                </a:cxn>
                <a:cxn ang="0">
                  <a:pos x="1094" y="40"/>
                </a:cxn>
                <a:cxn ang="0">
                  <a:pos x="1070" y="54"/>
                </a:cxn>
                <a:cxn ang="0">
                  <a:pos x="1034" y="74"/>
                </a:cxn>
                <a:cxn ang="0">
                  <a:pos x="1004" y="74"/>
                </a:cxn>
                <a:cxn ang="0">
                  <a:pos x="986" y="74"/>
                </a:cxn>
                <a:cxn ang="0">
                  <a:pos x="956" y="81"/>
                </a:cxn>
                <a:cxn ang="0">
                  <a:pos x="920" y="94"/>
                </a:cxn>
                <a:cxn ang="0">
                  <a:pos x="884" y="107"/>
                </a:cxn>
                <a:cxn ang="0">
                  <a:pos x="843" y="128"/>
                </a:cxn>
                <a:cxn ang="0">
                  <a:pos x="813" y="141"/>
                </a:cxn>
                <a:cxn ang="0">
                  <a:pos x="789" y="148"/>
                </a:cxn>
                <a:cxn ang="0">
                  <a:pos x="783" y="154"/>
                </a:cxn>
                <a:cxn ang="0">
                  <a:pos x="556" y="228"/>
                </a:cxn>
                <a:cxn ang="0">
                  <a:pos x="394" y="294"/>
                </a:cxn>
                <a:cxn ang="0">
                  <a:pos x="107" y="462"/>
                </a:cxn>
                <a:cxn ang="0">
                  <a:pos x="0" y="536"/>
                </a:cxn>
                <a:cxn ang="0">
                  <a:pos x="3240" y="536"/>
                </a:cxn>
                <a:cxn ang="0">
                  <a:pos x="3132" y="469"/>
                </a:cxn>
                <a:cxn ang="0">
                  <a:pos x="3132" y="469"/>
                </a:cxn>
              </a:cxnLst>
              <a:rect l="0" t="0" r="r" b="b"/>
              <a:pathLst>
                <a:path w="3240" h="536">
                  <a:moveTo>
                    <a:pt x="3132" y="469"/>
                  </a:moveTo>
                  <a:lnTo>
                    <a:pt x="2995" y="395"/>
                  </a:lnTo>
                  <a:lnTo>
                    <a:pt x="2911" y="375"/>
                  </a:lnTo>
                  <a:lnTo>
                    <a:pt x="2678" y="228"/>
                  </a:lnTo>
                  <a:lnTo>
                    <a:pt x="2553" y="74"/>
                  </a:lnTo>
                  <a:lnTo>
                    <a:pt x="2457" y="7"/>
                  </a:lnTo>
                  <a:lnTo>
                    <a:pt x="2403" y="47"/>
                  </a:lnTo>
                  <a:lnTo>
                    <a:pt x="2289" y="74"/>
                  </a:lnTo>
                  <a:lnTo>
                    <a:pt x="2134" y="74"/>
                  </a:lnTo>
                  <a:lnTo>
                    <a:pt x="2044" y="128"/>
                  </a:lnTo>
                  <a:lnTo>
                    <a:pt x="1775" y="222"/>
                  </a:lnTo>
                  <a:lnTo>
                    <a:pt x="1602" y="181"/>
                  </a:lnTo>
                  <a:lnTo>
                    <a:pt x="1560" y="101"/>
                  </a:lnTo>
                  <a:lnTo>
                    <a:pt x="1542" y="87"/>
                  </a:lnTo>
                  <a:lnTo>
                    <a:pt x="1446" y="60"/>
                  </a:lnTo>
                  <a:lnTo>
                    <a:pt x="1375" y="74"/>
                  </a:lnTo>
                  <a:lnTo>
                    <a:pt x="1309" y="87"/>
                  </a:lnTo>
                  <a:lnTo>
                    <a:pt x="1243" y="13"/>
                  </a:lnTo>
                  <a:lnTo>
                    <a:pt x="1225" y="0"/>
                  </a:lnTo>
                  <a:lnTo>
                    <a:pt x="1189" y="0"/>
                  </a:lnTo>
                  <a:lnTo>
                    <a:pt x="1106" y="34"/>
                  </a:lnTo>
                  <a:lnTo>
                    <a:pt x="1106" y="34"/>
                  </a:lnTo>
                  <a:lnTo>
                    <a:pt x="1094" y="40"/>
                  </a:lnTo>
                  <a:lnTo>
                    <a:pt x="1070" y="54"/>
                  </a:lnTo>
                  <a:lnTo>
                    <a:pt x="1034" y="74"/>
                  </a:lnTo>
                  <a:lnTo>
                    <a:pt x="1004" y="74"/>
                  </a:lnTo>
                  <a:lnTo>
                    <a:pt x="986" y="74"/>
                  </a:lnTo>
                  <a:lnTo>
                    <a:pt x="956" y="81"/>
                  </a:lnTo>
                  <a:lnTo>
                    <a:pt x="920" y="94"/>
                  </a:lnTo>
                  <a:lnTo>
                    <a:pt x="884" y="107"/>
                  </a:lnTo>
                  <a:lnTo>
                    <a:pt x="843" y="128"/>
                  </a:lnTo>
                  <a:lnTo>
                    <a:pt x="813" y="141"/>
                  </a:lnTo>
                  <a:lnTo>
                    <a:pt x="789" y="148"/>
                  </a:lnTo>
                  <a:lnTo>
                    <a:pt x="783" y="154"/>
                  </a:lnTo>
                  <a:lnTo>
                    <a:pt x="556" y="228"/>
                  </a:lnTo>
                  <a:lnTo>
                    <a:pt x="394" y="294"/>
                  </a:lnTo>
                  <a:lnTo>
                    <a:pt x="107" y="462"/>
                  </a:lnTo>
                  <a:lnTo>
                    <a:pt x="0" y="536"/>
                  </a:lnTo>
                  <a:lnTo>
                    <a:pt x="3240" y="536"/>
                  </a:lnTo>
                  <a:lnTo>
                    <a:pt x="3132" y="469"/>
                  </a:lnTo>
                  <a:lnTo>
                    <a:pt x="3132" y="469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66667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grpSp>
          <p:nvGrpSpPr>
            <p:cNvPr id="1042" name="Group 8"/>
            <p:cNvGrpSpPr>
              <a:grpSpLocks/>
            </p:cNvGrpSpPr>
            <p:nvPr userDrawn="1"/>
          </p:nvGrpSpPr>
          <p:grpSpPr bwMode="auto">
            <a:xfrm>
              <a:off x="2486" y="3792"/>
              <a:ext cx="2458" cy="540"/>
              <a:chOff x="2486" y="3792"/>
              <a:chExt cx="2458" cy="540"/>
            </a:xfrm>
          </p:grpSpPr>
          <p:sp>
            <p:nvSpPr>
              <p:cNvPr id="56329" name="Freeform 9"/>
              <p:cNvSpPr>
                <a:spLocks/>
              </p:cNvSpPr>
              <p:nvPr userDrawn="1"/>
            </p:nvSpPr>
            <p:spPr bwMode="ltGray">
              <a:xfrm>
                <a:off x="3948" y="3799"/>
                <a:ext cx="996" cy="533"/>
              </a:xfrm>
              <a:custGeom>
                <a:avLst/>
                <a:gdLst/>
                <a:ahLst/>
                <a:cxnLst>
                  <a:cxn ang="0">
                    <a:pos x="636" y="373"/>
                  </a:cxn>
                  <a:cxn ang="0">
                    <a:pos x="495" y="370"/>
                  </a:cxn>
                  <a:cxn ang="0">
                    <a:pos x="280" y="249"/>
                  </a:cxn>
                  <a:cxn ang="0">
                    <a:pos x="127" y="66"/>
                  </a:cxn>
                  <a:cxn ang="0">
                    <a:pos x="0" y="0"/>
                  </a:cxn>
                  <a:cxn ang="0">
                    <a:pos x="22" y="26"/>
                  </a:cxn>
                  <a:cxn ang="0">
                    <a:pos x="0" y="65"/>
                  </a:cxn>
                  <a:cxn ang="0">
                    <a:pos x="30" y="119"/>
                  </a:cxn>
                  <a:cxn ang="0">
                    <a:pos x="75" y="243"/>
                  </a:cxn>
                  <a:cxn ang="0">
                    <a:pos x="45" y="422"/>
                  </a:cxn>
                  <a:cxn ang="0">
                    <a:pos x="200" y="329"/>
                  </a:cxn>
                  <a:cxn ang="0">
                    <a:pos x="612" y="533"/>
                  </a:cxn>
                  <a:cxn ang="0">
                    <a:pos x="996" y="529"/>
                  </a:cxn>
                  <a:cxn ang="0">
                    <a:pos x="828" y="473"/>
                  </a:cxn>
                  <a:cxn ang="0">
                    <a:pos x="636" y="373"/>
                  </a:cxn>
                </a:cxnLst>
                <a:rect l="0" t="0" r="r" b="b"/>
                <a:pathLst>
                  <a:path w="996" h="533">
                    <a:moveTo>
                      <a:pt x="636" y="373"/>
                    </a:moveTo>
                    <a:lnTo>
                      <a:pt x="495" y="370"/>
                    </a:lnTo>
                    <a:lnTo>
                      <a:pt x="280" y="249"/>
                    </a:lnTo>
                    <a:lnTo>
                      <a:pt x="127" y="66"/>
                    </a:lnTo>
                    <a:lnTo>
                      <a:pt x="0" y="0"/>
                    </a:lnTo>
                    <a:lnTo>
                      <a:pt x="22" y="26"/>
                    </a:lnTo>
                    <a:lnTo>
                      <a:pt x="0" y="65"/>
                    </a:lnTo>
                    <a:lnTo>
                      <a:pt x="30" y="119"/>
                    </a:lnTo>
                    <a:lnTo>
                      <a:pt x="75" y="243"/>
                    </a:lnTo>
                    <a:lnTo>
                      <a:pt x="45" y="422"/>
                    </a:lnTo>
                    <a:lnTo>
                      <a:pt x="200" y="329"/>
                    </a:lnTo>
                    <a:lnTo>
                      <a:pt x="612" y="533"/>
                    </a:lnTo>
                    <a:lnTo>
                      <a:pt x="996" y="529"/>
                    </a:lnTo>
                    <a:lnTo>
                      <a:pt x="828" y="473"/>
                    </a:lnTo>
                    <a:lnTo>
                      <a:pt x="636" y="373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56330" name="Freeform 10"/>
              <p:cNvSpPr>
                <a:spLocks/>
              </p:cNvSpPr>
              <p:nvPr userDrawn="1"/>
            </p:nvSpPr>
            <p:spPr bwMode="ltGray">
              <a:xfrm>
                <a:off x="2677" y="3792"/>
                <a:ext cx="186" cy="395"/>
              </a:xfrm>
              <a:custGeom>
                <a:avLst/>
                <a:gdLst/>
                <a:ahLst/>
                <a:cxnLst>
                  <a:cxn ang="0">
                    <a:pos x="36" y="0"/>
                  </a:cxn>
                  <a:cxn ang="0">
                    <a:pos x="54" y="18"/>
                  </a:cxn>
                  <a:cxn ang="0">
                    <a:pos x="24" y="30"/>
                  </a:cxn>
                  <a:cxn ang="0">
                    <a:pos x="18" y="66"/>
                  </a:cxn>
                  <a:cxn ang="0">
                    <a:pos x="42" y="114"/>
                  </a:cxn>
                  <a:cxn ang="0">
                    <a:pos x="48" y="162"/>
                  </a:cxn>
                  <a:cxn ang="0">
                    <a:pos x="0" y="353"/>
                  </a:cxn>
                  <a:cxn ang="0">
                    <a:pos x="54" y="233"/>
                  </a:cxn>
                  <a:cxn ang="0">
                    <a:pos x="84" y="216"/>
                  </a:cxn>
                  <a:cxn ang="0">
                    <a:pos x="126" y="126"/>
                  </a:cxn>
                  <a:cxn ang="0">
                    <a:pos x="144" y="120"/>
                  </a:cxn>
                  <a:cxn ang="0">
                    <a:pos x="144" y="90"/>
                  </a:cxn>
                  <a:cxn ang="0">
                    <a:pos x="186" y="66"/>
                  </a:cxn>
                  <a:cxn ang="0">
                    <a:pos x="162" y="60"/>
                  </a:cxn>
                  <a:cxn ang="0">
                    <a:pos x="36" y="0"/>
                  </a:cxn>
                  <a:cxn ang="0">
                    <a:pos x="36" y="0"/>
                  </a:cxn>
                </a:cxnLst>
                <a:rect l="0" t="0" r="r" b="b"/>
                <a:pathLst>
                  <a:path w="186" h="353">
                    <a:moveTo>
                      <a:pt x="36" y="0"/>
                    </a:moveTo>
                    <a:lnTo>
                      <a:pt x="54" y="18"/>
                    </a:lnTo>
                    <a:lnTo>
                      <a:pt x="24" y="30"/>
                    </a:lnTo>
                    <a:lnTo>
                      <a:pt x="18" y="66"/>
                    </a:lnTo>
                    <a:lnTo>
                      <a:pt x="42" y="114"/>
                    </a:lnTo>
                    <a:lnTo>
                      <a:pt x="48" y="162"/>
                    </a:lnTo>
                    <a:lnTo>
                      <a:pt x="0" y="353"/>
                    </a:lnTo>
                    <a:lnTo>
                      <a:pt x="54" y="233"/>
                    </a:lnTo>
                    <a:lnTo>
                      <a:pt x="84" y="216"/>
                    </a:lnTo>
                    <a:lnTo>
                      <a:pt x="126" y="126"/>
                    </a:lnTo>
                    <a:lnTo>
                      <a:pt x="144" y="120"/>
                    </a:lnTo>
                    <a:lnTo>
                      <a:pt x="144" y="90"/>
                    </a:lnTo>
                    <a:lnTo>
                      <a:pt x="186" y="66"/>
                    </a:lnTo>
                    <a:lnTo>
                      <a:pt x="162" y="60"/>
                    </a:lnTo>
                    <a:lnTo>
                      <a:pt x="36" y="0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56331" name="Freeform 11"/>
              <p:cNvSpPr>
                <a:spLocks/>
              </p:cNvSpPr>
              <p:nvPr userDrawn="1"/>
            </p:nvSpPr>
            <p:spPr bwMode="ltGray">
              <a:xfrm>
                <a:off x="3030" y="3893"/>
                <a:ext cx="378" cy="271"/>
              </a:xfrm>
              <a:custGeom>
                <a:avLst/>
                <a:gdLst/>
                <a:ahLst/>
                <a:cxnLst>
                  <a:cxn ang="0">
                    <a:pos x="18" y="0"/>
                  </a:cxn>
                  <a:cxn ang="0">
                    <a:pos x="12" y="13"/>
                  </a:cxn>
                  <a:cxn ang="0">
                    <a:pos x="0" y="40"/>
                  </a:cxn>
                  <a:cxn ang="0">
                    <a:pos x="60" y="121"/>
                  </a:cxn>
                  <a:cxn ang="0">
                    <a:pos x="310" y="271"/>
                  </a:cxn>
                  <a:cxn ang="0">
                    <a:pos x="290" y="139"/>
                  </a:cxn>
                  <a:cxn ang="0">
                    <a:pos x="378" y="76"/>
                  </a:cxn>
                  <a:cxn ang="0">
                    <a:pos x="251" y="94"/>
                  </a:cxn>
                  <a:cxn ang="0">
                    <a:pos x="90" y="54"/>
                  </a:cxn>
                  <a:cxn ang="0">
                    <a:pos x="18" y="0"/>
                  </a:cxn>
                  <a:cxn ang="0">
                    <a:pos x="18" y="0"/>
                  </a:cxn>
                </a:cxnLst>
                <a:rect l="0" t="0" r="r" b="b"/>
                <a:pathLst>
                  <a:path w="378" h="271">
                    <a:moveTo>
                      <a:pt x="18" y="0"/>
                    </a:moveTo>
                    <a:lnTo>
                      <a:pt x="12" y="13"/>
                    </a:lnTo>
                    <a:lnTo>
                      <a:pt x="0" y="40"/>
                    </a:lnTo>
                    <a:lnTo>
                      <a:pt x="60" y="121"/>
                    </a:lnTo>
                    <a:lnTo>
                      <a:pt x="310" y="271"/>
                    </a:lnTo>
                    <a:lnTo>
                      <a:pt x="290" y="139"/>
                    </a:lnTo>
                    <a:lnTo>
                      <a:pt x="378" y="76"/>
                    </a:lnTo>
                    <a:lnTo>
                      <a:pt x="251" y="94"/>
                    </a:lnTo>
                    <a:lnTo>
                      <a:pt x="90" y="54"/>
                    </a:lnTo>
                    <a:lnTo>
                      <a:pt x="18" y="0"/>
                    </a:lnTo>
                    <a:lnTo>
                      <a:pt x="18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56332" name="Freeform 12"/>
              <p:cNvSpPr>
                <a:spLocks/>
              </p:cNvSpPr>
              <p:nvPr userDrawn="1"/>
            </p:nvSpPr>
            <p:spPr bwMode="ltGray">
              <a:xfrm>
                <a:off x="3628" y="3866"/>
                <a:ext cx="155" cy="74"/>
              </a:xfrm>
              <a:custGeom>
                <a:avLst/>
                <a:gdLst/>
                <a:ahLst/>
                <a:cxnLst>
                  <a:cxn ang="0">
                    <a:pos x="114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6" y="6"/>
                  </a:cxn>
                  <a:cxn ang="0">
                    <a:pos x="6" y="18"/>
                  </a:cxn>
                  <a:cxn ang="0">
                    <a:pos x="0" y="24"/>
                  </a:cxn>
                  <a:cxn ang="0">
                    <a:pos x="78" y="60"/>
                  </a:cxn>
                  <a:cxn ang="0">
                    <a:pos x="96" y="42"/>
                  </a:cxn>
                  <a:cxn ang="0">
                    <a:pos x="155" y="66"/>
                  </a:cxn>
                  <a:cxn ang="0">
                    <a:pos x="126" y="24"/>
                  </a:cxn>
                  <a:cxn ang="0">
                    <a:pos x="149" y="0"/>
                  </a:cxn>
                  <a:cxn ang="0">
                    <a:pos x="114" y="0"/>
                  </a:cxn>
                  <a:cxn ang="0">
                    <a:pos x="114" y="0"/>
                  </a:cxn>
                </a:cxnLst>
                <a:rect l="0" t="0" r="r" b="b"/>
                <a:pathLst>
                  <a:path w="155" h="66">
                    <a:moveTo>
                      <a:pt x="114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6" y="6"/>
                    </a:lnTo>
                    <a:lnTo>
                      <a:pt x="6" y="18"/>
                    </a:lnTo>
                    <a:lnTo>
                      <a:pt x="0" y="24"/>
                    </a:lnTo>
                    <a:lnTo>
                      <a:pt x="78" y="60"/>
                    </a:lnTo>
                    <a:lnTo>
                      <a:pt x="96" y="42"/>
                    </a:lnTo>
                    <a:lnTo>
                      <a:pt x="155" y="66"/>
                    </a:lnTo>
                    <a:lnTo>
                      <a:pt x="126" y="24"/>
                    </a:lnTo>
                    <a:lnTo>
                      <a:pt x="149" y="0"/>
                    </a:lnTo>
                    <a:lnTo>
                      <a:pt x="114" y="0"/>
                    </a:lnTo>
                    <a:lnTo>
                      <a:pt x="114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56333" name="Freeform 13"/>
              <p:cNvSpPr>
                <a:spLocks/>
              </p:cNvSpPr>
              <p:nvPr userDrawn="1"/>
            </p:nvSpPr>
            <p:spPr bwMode="ltGray">
              <a:xfrm>
                <a:off x="2486" y="3859"/>
                <a:ext cx="42" cy="81"/>
              </a:xfrm>
              <a:custGeom>
                <a:avLst/>
                <a:gdLst/>
                <a:ahLst/>
                <a:cxnLst>
                  <a:cxn ang="0">
                    <a:pos x="6" y="36"/>
                  </a:cxn>
                  <a:cxn ang="0">
                    <a:pos x="0" y="18"/>
                  </a:cxn>
                  <a:cxn ang="0">
                    <a:pos x="12" y="6"/>
                  </a:cxn>
                  <a:cxn ang="0">
                    <a:pos x="0" y="6"/>
                  </a:cxn>
                  <a:cxn ang="0">
                    <a:pos x="12" y="6"/>
                  </a:cxn>
                  <a:cxn ang="0">
                    <a:pos x="24" y="6"/>
                  </a:cxn>
                  <a:cxn ang="0">
                    <a:pos x="36" y="6"/>
                  </a:cxn>
                  <a:cxn ang="0">
                    <a:pos x="42" y="0"/>
                  </a:cxn>
                  <a:cxn ang="0">
                    <a:pos x="30" y="18"/>
                  </a:cxn>
                  <a:cxn ang="0">
                    <a:pos x="42" y="48"/>
                  </a:cxn>
                  <a:cxn ang="0">
                    <a:pos x="12" y="72"/>
                  </a:cxn>
                  <a:cxn ang="0">
                    <a:pos x="6" y="36"/>
                  </a:cxn>
                  <a:cxn ang="0">
                    <a:pos x="6" y="36"/>
                  </a:cxn>
                </a:cxnLst>
                <a:rect l="0" t="0" r="r" b="b"/>
                <a:pathLst>
                  <a:path w="42" h="72">
                    <a:moveTo>
                      <a:pt x="6" y="36"/>
                    </a:moveTo>
                    <a:lnTo>
                      <a:pt x="0" y="18"/>
                    </a:lnTo>
                    <a:lnTo>
                      <a:pt x="12" y="6"/>
                    </a:lnTo>
                    <a:lnTo>
                      <a:pt x="0" y="6"/>
                    </a:lnTo>
                    <a:lnTo>
                      <a:pt x="12" y="6"/>
                    </a:lnTo>
                    <a:lnTo>
                      <a:pt x="24" y="6"/>
                    </a:lnTo>
                    <a:lnTo>
                      <a:pt x="36" y="6"/>
                    </a:lnTo>
                    <a:lnTo>
                      <a:pt x="42" y="0"/>
                    </a:lnTo>
                    <a:lnTo>
                      <a:pt x="30" y="18"/>
                    </a:lnTo>
                    <a:lnTo>
                      <a:pt x="42" y="48"/>
                    </a:lnTo>
                    <a:lnTo>
                      <a:pt x="12" y="72"/>
                    </a:lnTo>
                    <a:lnTo>
                      <a:pt x="6" y="36"/>
                    </a:lnTo>
                    <a:lnTo>
                      <a:pt x="6" y="36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  <p:sp>
          <p:nvSpPr>
            <p:cNvPr id="56334" name="Freeform 14"/>
            <p:cNvSpPr>
              <a:spLocks/>
            </p:cNvSpPr>
            <p:nvPr userDrawn="1"/>
          </p:nvSpPr>
          <p:spPr bwMode="ltGray">
            <a:xfrm>
              <a:off x="0" y="3792"/>
              <a:ext cx="3976" cy="535"/>
            </a:xfrm>
            <a:custGeom>
              <a:avLst/>
              <a:gdLst/>
              <a:ahLst/>
              <a:cxnLst>
                <a:cxn ang="0">
                  <a:pos x="3976" y="527"/>
                </a:cxn>
                <a:cxn ang="0">
                  <a:pos x="3970" y="527"/>
                </a:cxn>
                <a:cxn ang="0">
                  <a:pos x="3844" y="509"/>
                </a:cxn>
                <a:cxn ang="0">
                  <a:pos x="2487" y="305"/>
                </a:cxn>
                <a:cxn ang="0">
                  <a:pos x="2039" y="36"/>
                </a:cxn>
                <a:cxn ang="0">
                  <a:pos x="1907" y="24"/>
                </a:cxn>
                <a:cxn ang="0">
                  <a:pos x="1883" y="54"/>
                </a:cxn>
                <a:cxn ang="0">
                  <a:pos x="1859" y="54"/>
                </a:cxn>
                <a:cxn ang="0">
                  <a:pos x="1830" y="30"/>
                </a:cxn>
                <a:cxn ang="0">
                  <a:pos x="1704" y="102"/>
                </a:cxn>
                <a:cxn ang="0">
                  <a:pos x="1608" y="126"/>
                </a:cxn>
                <a:cxn ang="0">
                  <a:pos x="1561" y="132"/>
                </a:cxn>
                <a:cxn ang="0">
                  <a:pos x="1495" y="102"/>
                </a:cxn>
                <a:cxn ang="0">
                  <a:pos x="1357" y="126"/>
                </a:cxn>
                <a:cxn ang="0">
                  <a:pos x="1285" y="24"/>
                </a:cxn>
                <a:cxn ang="0">
                  <a:pos x="1280" y="18"/>
                </a:cxn>
                <a:cxn ang="0">
                  <a:pos x="1262" y="12"/>
                </a:cxn>
                <a:cxn ang="0">
                  <a:pos x="1238" y="6"/>
                </a:cxn>
                <a:cxn ang="0">
                  <a:pos x="1220" y="0"/>
                </a:cxn>
                <a:cxn ang="0">
                  <a:pos x="1196" y="0"/>
                </a:cxn>
                <a:cxn ang="0">
                  <a:pos x="1166" y="0"/>
                </a:cxn>
                <a:cxn ang="0">
                  <a:pos x="1142" y="0"/>
                </a:cxn>
                <a:cxn ang="0">
                  <a:pos x="1136" y="0"/>
                </a:cxn>
                <a:cxn ang="0">
                  <a:pos x="1130" y="0"/>
                </a:cxn>
                <a:cxn ang="0">
                  <a:pos x="1124" y="6"/>
                </a:cxn>
                <a:cxn ang="0">
                  <a:pos x="1118" y="12"/>
                </a:cxn>
                <a:cxn ang="0">
                  <a:pos x="1100" y="18"/>
                </a:cxn>
                <a:cxn ang="0">
                  <a:pos x="1088" y="18"/>
                </a:cxn>
                <a:cxn ang="0">
                  <a:pos x="1070" y="24"/>
                </a:cxn>
                <a:cxn ang="0">
                  <a:pos x="1052" y="30"/>
                </a:cxn>
                <a:cxn ang="0">
                  <a:pos x="1034" y="36"/>
                </a:cxn>
                <a:cxn ang="0">
                  <a:pos x="1028" y="42"/>
                </a:cxn>
                <a:cxn ang="0">
                  <a:pos x="969" y="60"/>
                </a:cxn>
                <a:cxn ang="0">
                  <a:pos x="921" y="72"/>
                </a:cxn>
                <a:cxn ang="0">
                  <a:pos x="855" y="48"/>
                </a:cxn>
                <a:cxn ang="0">
                  <a:pos x="825" y="48"/>
                </a:cxn>
                <a:cxn ang="0">
                  <a:pos x="759" y="72"/>
                </a:cxn>
                <a:cxn ang="0">
                  <a:pos x="735" y="72"/>
                </a:cxn>
                <a:cxn ang="0">
                  <a:pos x="706" y="60"/>
                </a:cxn>
                <a:cxn ang="0">
                  <a:pos x="640" y="60"/>
                </a:cxn>
                <a:cxn ang="0">
                  <a:pos x="544" y="72"/>
                </a:cxn>
                <a:cxn ang="0">
                  <a:pos x="389" y="18"/>
                </a:cxn>
                <a:cxn ang="0">
                  <a:pos x="323" y="60"/>
                </a:cxn>
                <a:cxn ang="0">
                  <a:pos x="317" y="60"/>
                </a:cxn>
                <a:cxn ang="0">
                  <a:pos x="305" y="72"/>
                </a:cxn>
                <a:cxn ang="0">
                  <a:pos x="287" y="78"/>
                </a:cxn>
                <a:cxn ang="0">
                  <a:pos x="263" y="90"/>
                </a:cxn>
                <a:cxn ang="0">
                  <a:pos x="203" y="120"/>
                </a:cxn>
                <a:cxn ang="0">
                  <a:pos x="149" y="150"/>
                </a:cxn>
                <a:cxn ang="0">
                  <a:pos x="78" y="168"/>
                </a:cxn>
                <a:cxn ang="0">
                  <a:pos x="0" y="180"/>
                </a:cxn>
                <a:cxn ang="0">
                  <a:pos x="0" y="527"/>
                </a:cxn>
                <a:cxn ang="0">
                  <a:pos x="1010" y="527"/>
                </a:cxn>
                <a:cxn ang="0">
                  <a:pos x="3725" y="527"/>
                </a:cxn>
                <a:cxn ang="0">
                  <a:pos x="3976" y="527"/>
                </a:cxn>
                <a:cxn ang="0">
                  <a:pos x="3976" y="527"/>
                </a:cxn>
              </a:cxnLst>
              <a:rect l="0" t="0" r="r" b="b"/>
              <a:pathLst>
                <a:path w="3976" h="527">
                  <a:moveTo>
                    <a:pt x="3976" y="527"/>
                  </a:moveTo>
                  <a:lnTo>
                    <a:pt x="3970" y="527"/>
                  </a:lnTo>
                  <a:lnTo>
                    <a:pt x="3844" y="509"/>
                  </a:lnTo>
                  <a:lnTo>
                    <a:pt x="2487" y="305"/>
                  </a:lnTo>
                  <a:lnTo>
                    <a:pt x="2039" y="36"/>
                  </a:lnTo>
                  <a:lnTo>
                    <a:pt x="1907" y="24"/>
                  </a:lnTo>
                  <a:lnTo>
                    <a:pt x="1883" y="54"/>
                  </a:lnTo>
                  <a:lnTo>
                    <a:pt x="1859" y="54"/>
                  </a:lnTo>
                  <a:lnTo>
                    <a:pt x="1830" y="30"/>
                  </a:lnTo>
                  <a:lnTo>
                    <a:pt x="1704" y="102"/>
                  </a:lnTo>
                  <a:lnTo>
                    <a:pt x="1608" y="126"/>
                  </a:lnTo>
                  <a:lnTo>
                    <a:pt x="1561" y="132"/>
                  </a:lnTo>
                  <a:lnTo>
                    <a:pt x="1495" y="102"/>
                  </a:lnTo>
                  <a:lnTo>
                    <a:pt x="1357" y="126"/>
                  </a:lnTo>
                  <a:lnTo>
                    <a:pt x="1285" y="24"/>
                  </a:lnTo>
                  <a:lnTo>
                    <a:pt x="1280" y="18"/>
                  </a:lnTo>
                  <a:lnTo>
                    <a:pt x="1262" y="12"/>
                  </a:lnTo>
                  <a:lnTo>
                    <a:pt x="1238" y="6"/>
                  </a:lnTo>
                  <a:lnTo>
                    <a:pt x="1220" y="0"/>
                  </a:lnTo>
                  <a:lnTo>
                    <a:pt x="1196" y="0"/>
                  </a:lnTo>
                  <a:lnTo>
                    <a:pt x="1166" y="0"/>
                  </a:lnTo>
                  <a:lnTo>
                    <a:pt x="1142" y="0"/>
                  </a:lnTo>
                  <a:lnTo>
                    <a:pt x="1136" y="0"/>
                  </a:lnTo>
                  <a:lnTo>
                    <a:pt x="1130" y="0"/>
                  </a:lnTo>
                  <a:lnTo>
                    <a:pt x="1124" y="6"/>
                  </a:lnTo>
                  <a:lnTo>
                    <a:pt x="1118" y="12"/>
                  </a:lnTo>
                  <a:lnTo>
                    <a:pt x="1100" y="18"/>
                  </a:lnTo>
                  <a:lnTo>
                    <a:pt x="1088" y="18"/>
                  </a:lnTo>
                  <a:lnTo>
                    <a:pt x="1070" y="24"/>
                  </a:lnTo>
                  <a:lnTo>
                    <a:pt x="1052" y="30"/>
                  </a:lnTo>
                  <a:lnTo>
                    <a:pt x="1034" y="36"/>
                  </a:lnTo>
                  <a:lnTo>
                    <a:pt x="1028" y="42"/>
                  </a:lnTo>
                  <a:lnTo>
                    <a:pt x="969" y="60"/>
                  </a:lnTo>
                  <a:lnTo>
                    <a:pt x="921" y="72"/>
                  </a:lnTo>
                  <a:lnTo>
                    <a:pt x="855" y="48"/>
                  </a:lnTo>
                  <a:lnTo>
                    <a:pt x="825" y="48"/>
                  </a:lnTo>
                  <a:lnTo>
                    <a:pt x="759" y="72"/>
                  </a:lnTo>
                  <a:lnTo>
                    <a:pt x="735" y="72"/>
                  </a:lnTo>
                  <a:lnTo>
                    <a:pt x="706" y="60"/>
                  </a:lnTo>
                  <a:lnTo>
                    <a:pt x="640" y="60"/>
                  </a:lnTo>
                  <a:lnTo>
                    <a:pt x="544" y="72"/>
                  </a:lnTo>
                  <a:lnTo>
                    <a:pt x="389" y="18"/>
                  </a:lnTo>
                  <a:lnTo>
                    <a:pt x="323" y="60"/>
                  </a:lnTo>
                  <a:lnTo>
                    <a:pt x="317" y="60"/>
                  </a:lnTo>
                  <a:lnTo>
                    <a:pt x="305" y="72"/>
                  </a:lnTo>
                  <a:lnTo>
                    <a:pt x="287" y="78"/>
                  </a:lnTo>
                  <a:lnTo>
                    <a:pt x="263" y="90"/>
                  </a:lnTo>
                  <a:lnTo>
                    <a:pt x="203" y="120"/>
                  </a:lnTo>
                  <a:lnTo>
                    <a:pt x="149" y="150"/>
                  </a:lnTo>
                  <a:lnTo>
                    <a:pt x="78" y="168"/>
                  </a:lnTo>
                  <a:lnTo>
                    <a:pt x="0" y="180"/>
                  </a:lnTo>
                  <a:lnTo>
                    <a:pt x="0" y="527"/>
                  </a:lnTo>
                  <a:lnTo>
                    <a:pt x="1010" y="527"/>
                  </a:lnTo>
                  <a:lnTo>
                    <a:pt x="3725" y="527"/>
                  </a:lnTo>
                  <a:lnTo>
                    <a:pt x="3976" y="527"/>
                  </a:lnTo>
                  <a:lnTo>
                    <a:pt x="3976" y="527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75686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</p:grpSp>
      <p:grpSp>
        <p:nvGrpSpPr>
          <p:cNvPr id="1029" name="Group 15"/>
          <p:cNvGrpSpPr>
            <a:grpSpLocks/>
          </p:cNvGrpSpPr>
          <p:nvPr/>
        </p:nvGrpSpPr>
        <p:grpSpPr bwMode="auto">
          <a:xfrm>
            <a:off x="627063" y="6021388"/>
            <a:ext cx="5684837" cy="849312"/>
            <a:chOff x="395" y="3793"/>
            <a:chExt cx="3581" cy="535"/>
          </a:xfrm>
        </p:grpSpPr>
        <p:sp>
          <p:nvSpPr>
            <p:cNvPr id="56336" name="Freeform 16"/>
            <p:cNvSpPr>
              <a:spLocks/>
            </p:cNvSpPr>
            <p:nvPr/>
          </p:nvSpPr>
          <p:spPr bwMode="auto">
            <a:xfrm>
              <a:off x="1196" y="3793"/>
              <a:ext cx="365" cy="291"/>
            </a:xfrm>
            <a:custGeom>
              <a:avLst/>
              <a:gdLst/>
              <a:ahLst/>
              <a:cxnLst>
                <a:cxn ang="0">
                  <a:pos x="24" y="24"/>
                </a:cxn>
                <a:cxn ang="0">
                  <a:pos x="0" y="60"/>
                </a:cxn>
                <a:cxn ang="0">
                  <a:pos x="66" y="108"/>
                </a:cxn>
                <a:cxn ang="0">
                  <a:pos x="143" y="180"/>
                </a:cxn>
                <a:cxn ang="0">
                  <a:pos x="191" y="168"/>
                </a:cxn>
                <a:cxn ang="0">
                  <a:pos x="341" y="287"/>
                </a:cxn>
                <a:cxn ang="0">
                  <a:pos x="305" y="174"/>
                </a:cxn>
                <a:cxn ang="0">
                  <a:pos x="365" y="132"/>
                </a:cxn>
                <a:cxn ang="0">
                  <a:pos x="359" y="126"/>
                </a:cxn>
                <a:cxn ang="0">
                  <a:pos x="335" y="114"/>
                </a:cxn>
                <a:cxn ang="0">
                  <a:pos x="299" y="90"/>
                </a:cxn>
                <a:cxn ang="0">
                  <a:pos x="257" y="72"/>
                </a:cxn>
                <a:cxn ang="0">
                  <a:pos x="215" y="54"/>
                </a:cxn>
                <a:cxn ang="0">
                  <a:pos x="173" y="36"/>
                </a:cxn>
                <a:cxn ang="0">
                  <a:pos x="143" y="24"/>
                </a:cxn>
                <a:cxn ang="0">
                  <a:pos x="131" y="18"/>
                </a:cxn>
                <a:cxn ang="0">
                  <a:pos x="107" y="18"/>
                </a:cxn>
                <a:cxn ang="0">
                  <a:pos x="95" y="18"/>
                </a:cxn>
                <a:cxn ang="0">
                  <a:pos x="72" y="12"/>
                </a:cxn>
                <a:cxn ang="0">
                  <a:pos x="66" y="12"/>
                </a:cxn>
                <a:cxn ang="0">
                  <a:pos x="54" y="6"/>
                </a:cxn>
                <a:cxn ang="0">
                  <a:pos x="42" y="0"/>
                </a:cxn>
                <a:cxn ang="0">
                  <a:pos x="30" y="0"/>
                </a:cxn>
                <a:cxn ang="0">
                  <a:pos x="24" y="24"/>
                </a:cxn>
                <a:cxn ang="0">
                  <a:pos x="24" y="24"/>
                </a:cxn>
              </a:cxnLst>
              <a:rect l="0" t="0" r="r" b="b"/>
              <a:pathLst>
                <a:path w="365" h="287">
                  <a:moveTo>
                    <a:pt x="24" y="24"/>
                  </a:moveTo>
                  <a:lnTo>
                    <a:pt x="0" y="60"/>
                  </a:lnTo>
                  <a:lnTo>
                    <a:pt x="66" y="108"/>
                  </a:lnTo>
                  <a:lnTo>
                    <a:pt x="143" y="180"/>
                  </a:lnTo>
                  <a:lnTo>
                    <a:pt x="191" y="168"/>
                  </a:lnTo>
                  <a:lnTo>
                    <a:pt x="341" y="287"/>
                  </a:lnTo>
                  <a:lnTo>
                    <a:pt x="305" y="174"/>
                  </a:lnTo>
                  <a:lnTo>
                    <a:pt x="365" y="132"/>
                  </a:lnTo>
                  <a:lnTo>
                    <a:pt x="359" y="126"/>
                  </a:lnTo>
                  <a:lnTo>
                    <a:pt x="335" y="114"/>
                  </a:lnTo>
                  <a:lnTo>
                    <a:pt x="299" y="90"/>
                  </a:lnTo>
                  <a:lnTo>
                    <a:pt x="257" y="72"/>
                  </a:lnTo>
                  <a:lnTo>
                    <a:pt x="215" y="54"/>
                  </a:lnTo>
                  <a:lnTo>
                    <a:pt x="173" y="36"/>
                  </a:lnTo>
                  <a:lnTo>
                    <a:pt x="143" y="24"/>
                  </a:lnTo>
                  <a:lnTo>
                    <a:pt x="131" y="18"/>
                  </a:lnTo>
                  <a:lnTo>
                    <a:pt x="107" y="18"/>
                  </a:lnTo>
                  <a:lnTo>
                    <a:pt x="95" y="18"/>
                  </a:lnTo>
                  <a:lnTo>
                    <a:pt x="72" y="12"/>
                  </a:lnTo>
                  <a:lnTo>
                    <a:pt x="66" y="12"/>
                  </a:lnTo>
                  <a:lnTo>
                    <a:pt x="54" y="6"/>
                  </a:lnTo>
                  <a:lnTo>
                    <a:pt x="42" y="0"/>
                  </a:lnTo>
                  <a:lnTo>
                    <a:pt x="30" y="0"/>
                  </a:lnTo>
                  <a:lnTo>
                    <a:pt x="24" y="24"/>
                  </a:lnTo>
                  <a:lnTo>
                    <a:pt x="24" y="24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56337" name="Freeform 17"/>
            <p:cNvSpPr>
              <a:spLocks/>
            </p:cNvSpPr>
            <p:nvPr/>
          </p:nvSpPr>
          <p:spPr bwMode="auto">
            <a:xfrm>
              <a:off x="1943" y="3829"/>
              <a:ext cx="2033" cy="499"/>
            </a:xfrm>
            <a:custGeom>
              <a:avLst/>
              <a:gdLst/>
              <a:ahLst/>
              <a:cxnLst>
                <a:cxn ang="0">
                  <a:pos x="186" y="18"/>
                </a:cxn>
                <a:cxn ang="0">
                  <a:pos x="138" y="6"/>
                </a:cxn>
                <a:cxn ang="0">
                  <a:pos x="96" y="0"/>
                </a:cxn>
                <a:cxn ang="0">
                  <a:pos x="36" y="0"/>
                </a:cxn>
                <a:cxn ang="0">
                  <a:pos x="12" y="25"/>
                </a:cxn>
                <a:cxn ang="0">
                  <a:pos x="0" y="128"/>
                </a:cxn>
                <a:cxn ang="0">
                  <a:pos x="60" y="104"/>
                </a:cxn>
                <a:cxn ang="0">
                  <a:pos x="90" y="134"/>
                </a:cxn>
                <a:cxn ang="0">
                  <a:pos x="150" y="153"/>
                </a:cxn>
                <a:cxn ang="0">
                  <a:pos x="209" y="273"/>
                </a:cxn>
                <a:cxn ang="0">
                  <a:pos x="401" y="359"/>
                </a:cxn>
                <a:cxn ang="0">
                  <a:pos x="777" y="359"/>
                </a:cxn>
                <a:cxn ang="0">
                  <a:pos x="2033" y="499"/>
                </a:cxn>
                <a:cxn ang="0">
                  <a:pos x="2033" y="499"/>
                </a:cxn>
                <a:cxn ang="0">
                  <a:pos x="1991" y="493"/>
                </a:cxn>
                <a:cxn ang="0">
                  <a:pos x="676" y="243"/>
                </a:cxn>
                <a:cxn ang="0">
                  <a:pos x="514" y="159"/>
                </a:cxn>
                <a:cxn ang="0">
                  <a:pos x="425" y="110"/>
                </a:cxn>
                <a:cxn ang="0">
                  <a:pos x="365" y="92"/>
                </a:cxn>
                <a:cxn ang="0">
                  <a:pos x="281" y="61"/>
                </a:cxn>
                <a:cxn ang="0">
                  <a:pos x="186" y="18"/>
                </a:cxn>
                <a:cxn ang="0">
                  <a:pos x="186" y="18"/>
                </a:cxn>
              </a:cxnLst>
              <a:rect l="0" t="0" r="r" b="b"/>
              <a:pathLst>
                <a:path w="2033" h="499">
                  <a:moveTo>
                    <a:pt x="186" y="18"/>
                  </a:moveTo>
                  <a:lnTo>
                    <a:pt x="138" y="6"/>
                  </a:lnTo>
                  <a:lnTo>
                    <a:pt x="96" y="0"/>
                  </a:lnTo>
                  <a:lnTo>
                    <a:pt x="36" y="0"/>
                  </a:lnTo>
                  <a:lnTo>
                    <a:pt x="12" y="25"/>
                  </a:lnTo>
                  <a:lnTo>
                    <a:pt x="0" y="128"/>
                  </a:lnTo>
                  <a:lnTo>
                    <a:pt x="60" y="104"/>
                  </a:lnTo>
                  <a:lnTo>
                    <a:pt x="90" y="134"/>
                  </a:lnTo>
                  <a:lnTo>
                    <a:pt x="150" y="153"/>
                  </a:lnTo>
                  <a:lnTo>
                    <a:pt x="209" y="273"/>
                  </a:lnTo>
                  <a:lnTo>
                    <a:pt x="401" y="359"/>
                  </a:lnTo>
                  <a:lnTo>
                    <a:pt x="777" y="359"/>
                  </a:lnTo>
                  <a:lnTo>
                    <a:pt x="2033" y="499"/>
                  </a:lnTo>
                  <a:lnTo>
                    <a:pt x="2033" y="499"/>
                  </a:lnTo>
                  <a:lnTo>
                    <a:pt x="1991" y="493"/>
                  </a:lnTo>
                  <a:lnTo>
                    <a:pt x="676" y="243"/>
                  </a:lnTo>
                  <a:lnTo>
                    <a:pt x="514" y="159"/>
                  </a:lnTo>
                  <a:lnTo>
                    <a:pt x="425" y="110"/>
                  </a:lnTo>
                  <a:lnTo>
                    <a:pt x="365" y="92"/>
                  </a:lnTo>
                  <a:lnTo>
                    <a:pt x="281" y="61"/>
                  </a:lnTo>
                  <a:lnTo>
                    <a:pt x="186" y="18"/>
                  </a:lnTo>
                  <a:lnTo>
                    <a:pt x="186" y="18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56338" name="Freeform 18"/>
            <p:cNvSpPr>
              <a:spLocks/>
            </p:cNvSpPr>
            <p:nvPr/>
          </p:nvSpPr>
          <p:spPr bwMode="auto">
            <a:xfrm>
              <a:off x="1830" y="3823"/>
              <a:ext cx="71" cy="61"/>
            </a:xfrm>
            <a:custGeom>
              <a:avLst/>
              <a:gdLst/>
              <a:ahLst/>
              <a:cxnLst>
                <a:cxn ang="0">
                  <a:pos x="0" y="18"/>
                </a:cxn>
                <a:cxn ang="0">
                  <a:pos x="6" y="18"/>
                </a:cxn>
                <a:cxn ang="0">
                  <a:pos x="12" y="12"/>
                </a:cxn>
                <a:cxn ang="0">
                  <a:pos x="6" y="6"/>
                </a:cxn>
                <a:cxn ang="0">
                  <a:pos x="0" y="0"/>
                </a:cxn>
                <a:cxn ang="0">
                  <a:pos x="29" y="18"/>
                </a:cxn>
                <a:cxn ang="0">
                  <a:pos x="53" y="18"/>
                </a:cxn>
                <a:cxn ang="0">
                  <a:pos x="59" y="30"/>
                </a:cxn>
                <a:cxn ang="0">
                  <a:pos x="65" y="42"/>
                </a:cxn>
                <a:cxn ang="0">
                  <a:pos x="71" y="54"/>
                </a:cxn>
                <a:cxn ang="0">
                  <a:pos x="71" y="60"/>
                </a:cxn>
                <a:cxn ang="0">
                  <a:pos x="59" y="54"/>
                </a:cxn>
                <a:cxn ang="0">
                  <a:pos x="47" y="42"/>
                </a:cxn>
                <a:cxn ang="0">
                  <a:pos x="23" y="30"/>
                </a:cxn>
                <a:cxn ang="0">
                  <a:pos x="23" y="36"/>
                </a:cxn>
                <a:cxn ang="0">
                  <a:pos x="18" y="42"/>
                </a:cxn>
                <a:cxn ang="0">
                  <a:pos x="12" y="48"/>
                </a:cxn>
                <a:cxn ang="0">
                  <a:pos x="6" y="48"/>
                </a:cxn>
                <a:cxn ang="0">
                  <a:pos x="6" y="48"/>
                </a:cxn>
                <a:cxn ang="0">
                  <a:pos x="6" y="36"/>
                </a:cxn>
                <a:cxn ang="0">
                  <a:pos x="0" y="18"/>
                </a:cxn>
                <a:cxn ang="0">
                  <a:pos x="0" y="18"/>
                </a:cxn>
              </a:cxnLst>
              <a:rect l="0" t="0" r="r" b="b"/>
              <a:pathLst>
                <a:path w="71" h="60">
                  <a:moveTo>
                    <a:pt x="0" y="18"/>
                  </a:moveTo>
                  <a:lnTo>
                    <a:pt x="6" y="18"/>
                  </a:lnTo>
                  <a:lnTo>
                    <a:pt x="12" y="12"/>
                  </a:lnTo>
                  <a:lnTo>
                    <a:pt x="6" y="6"/>
                  </a:lnTo>
                  <a:lnTo>
                    <a:pt x="0" y="0"/>
                  </a:lnTo>
                  <a:lnTo>
                    <a:pt x="29" y="18"/>
                  </a:lnTo>
                  <a:lnTo>
                    <a:pt x="53" y="18"/>
                  </a:lnTo>
                  <a:lnTo>
                    <a:pt x="59" y="30"/>
                  </a:lnTo>
                  <a:lnTo>
                    <a:pt x="65" y="42"/>
                  </a:lnTo>
                  <a:lnTo>
                    <a:pt x="71" y="54"/>
                  </a:lnTo>
                  <a:lnTo>
                    <a:pt x="71" y="60"/>
                  </a:lnTo>
                  <a:lnTo>
                    <a:pt x="59" y="54"/>
                  </a:lnTo>
                  <a:lnTo>
                    <a:pt x="47" y="42"/>
                  </a:lnTo>
                  <a:lnTo>
                    <a:pt x="23" y="30"/>
                  </a:lnTo>
                  <a:lnTo>
                    <a:pt x="23" y="36"/>
                  </a:lnTo>
                  <a:lnTo>
                    <a:pt x="18" y="42"/>
                  </a:lnTo>
                  <a:lnTo>
                    <a:pt x="12" y="48"/>
                  </a:lnTo>
                  <a:lnTo>
                    <a:pt x="6" y="48"/>
                  </a:lnTo>
                  <a:lnTo>
                    <a:pt x="6" y="48"/>
                  </a:lnTo>
                  <a:lnTo>
                    <a:pt x="6" y="36"/>
                  </a:lnTo>
                  <a:lnTo>
                    <a:pt x="0" y="18"/>
                  </a:lnTo>
                  <a:lnTo>
                    <a:pt x="0" y="18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56339" name="Freeform 19"/>
            <p:cNvSpPr>
              <a:spLocks/>
            </p:cNvSpPr>
            <p:nvPr/>
          </p:nvSpPr>
          <p:spPr bwMode="auto">
            <a:xfrm>
              <a:off x="855" y="3842"/>
              <a:ext cx="161" cy="164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48" y="6"/>
                </a:cxn>
                <a:cxn ang="0">
                  <a:pos x="72" y="6"/>
                </a:cxn>
                <a:cxn ang="0">
                  <a:pos x="114" y="12"/>
                </a:cxn>
                <a:cxn ang="0">
                  <a:pos x="96" y="54"/>
                </a:cxn>
                <a:cxn ang="0">
                  <a:pos x="96" y="60"/>
                </a:cxn>
                <a:cxn ang="0">
                  <a:pos x="102" y="72"/>
                </a:cxn>
                <a:cxn ang="0">
                  <a:pos x="108" y="84"/>
                </a:cxn>
                <a:cxn ang="0">
                  <a:pos x="120" y="96"/>
                </a:cxn>
                <a:cxn ang="0">
                  <a:pos x="143" y="114"/>
                </a:cxn>
                <a:cxn ang="0">
                  <a:pos x="155" y="138"/>
                </a:cxn>
                <a:cxn ang="0">
                  <a:pos x="161" y="156"/>
                </a:cxn>
                <a:cxn ang="0">
                  <a:pos x="161" y="162"/>
                </a:cxn>
                <a:cxn ang="0">
                  <a:pos x="96" y="102"/>
                </a:cxn>
                <a:cxn ang="0">
                  <a:pos x="30" y="54"/>
                </a:cxn>
                <a:cxn ang="0">
                  <a:pos x="0" y="0"/>
                </a:cxn>
                <a:cxn ang="0">
                  <a:pos x="30" y="0"/>
                </a:cxn>
                <a:cxn ang="0">
                  <a:pos x="30" y="0"/>
                </a:cxn>
              </a:cxnLst>
              <a:rect l="0" t="0" r="r" b="b"/>
              <a:pathLst>
                <a:path w="161" h="162">
                  <a:moveTo>
                    <a:pt x="30" y="0"/>
                  </a:moveTo>
                  <a:lnTo>
                    <a:pt x="48" y="6"/>
                  </a:lnTo>
                  <a:lnTo>
                    <a:pt x="72" y="6"/>
                  </a:lnTo>
                  <a:lnTo>
                    <a:pt x="114" y="12"/>
                  </a:lnTo>
                  <a:lnTo>
                    <a:pt x="96" y="54"/>
                  </a:lnTo>
                  <a:lnTo>
                    <a:pt x="96" y="60"/>
                  </a:lnTo>
                  <a:lnTo>
                    <a:pt x="102" y="72"/>
                  </a:lnTo>
                  <a:lnTo>
                    <a:pt x="108" y="84"/>
                  </a:lnTo>
                  <a:lnTo>
                    <a:pt x="120" y="96"/>
                  </a:lnTo>
                  <a:lnTo>
                    <a:pt x="143" y="114"/>
                  </a:lnTo>
                  <a:lnTo>
                    <a:pt x="155" y="138"/>
                  </a:lnTo>
                  <a:lnTo>
                    <a:pt x="161" y="156"/>
                  </a:lnTo>
                  <a:lnTo>
                    <a:pt x="161" y="162"/>
                  </a:lnTo>
                  <a:lnTo>
                    <a:pt x="96" y="102"/>
                  </a:lnTo>
                  <a:lnTo>
                    <a:pt x="30" y="54"/>
                  </a:lnTo>
                  <a:lnTo>
                    <a:pt x="0" y="0"/>
                  </a:lnTo>
                  <a:lnTo>
                    <a:pt x="30" y="0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56340" name="Freeform 20"/>
            <p:cNvSpPr>
              <a:spLocks/>
            </p:cNvSpPr>
            <p:nvPr/>
          </p:nvSpPr>
          <p:spPr bwMode="auto">
            <a:xfrm>
              <a:off x="706" y="3854"/>
              <a:ext cx="59" cy="61"/>
            </a:xfrm>
            <a:custGeom>
              <a:avLst/>
              <a:gdLst/>
              <a:ahLst/>
              <a:cxnLst>
                <a:cxn ang="0">
                  <a:pos x="59" y="6"/>
                </a:cxn>
                <a:cxn ang="0">
                  <a:pos x="41" y="30"/>
                </a:cxn>
                <a:cxn ang="0">
                  <a:pos x="41" y="36"/>
                </a:cxn>
                <a:cxn ang="0">
                  <a:pos x="47" y="42"/>
                </a:cxn>
                <a:cxn ang="0">
                  <a:pos x="53" y="54"/>
                </a:cxn>
                <a:cxn ang="0">
                  <a:pos x="53" y="60"/>
                </a:cxn>
                <a:cxn ang="0">
                  <a:pos x="47" y="54"/>
                </a:cxn>
                <a:cxn ang="0">
                  <a:pos x="35" y="48"/>
                </a:cxn>
                <a:cxn ang="0">
                  <a:pos x="23" y="36"/>
                </a:cxn>
                <a:cxn ang="0">
                  <a:pos x="17" y="30"/>
                </a:cxn>
                <a:cxn ang="0">
                  <a:pos x="0" y="0"/>
                </a:cxn>
                <a:cxn ang="0">
                  <a:pos x="59" y="6"/>
                </a:cxn>
                <a:cxn ang="0">
                  <a:pos x="59" y="6"/>
                </a:cxn>
              </a:cxnLst>
              <a:rect l="0" t="0" r="r" b="b"/>
              <a:pathLst>
                <a:path w="59" h="60">
                  <a:moveTo>
                    <a:pt x="59" y="6"/>
                  </a:moveTo>
                  <a:lnTo>
                    <a:pt x="41" y="30"/>
                  </a:lnTo>
                  <a:lnTo>
                    <a:pt x="41" y="36"/>
                  </a:lnTo>
                  <a:lnTo>
                    <a:pt x="47" y="42"/>
                  </a:lnTo>
                  <a:lnTo>
                    <a:pt x="53" y="54"/>
                  </a:lnTo>
                  <a:lnTo>
                    <a:pt x="53" y="60"/>
                  </a:lnTo>
                  <a:lnTo>
                    <a:pt x="47" y="54"/>
                  </a:lnTo>
                  <a:lnTo>
                    <a:pt x="35" y="48"/>
                  </a:lnTo>
                  <a:lnTo>
                    <a:pt x="23" y="36"/>
                  </a:lnTo>
                  <a:lnTo>
                    <a:pt x="17" y="30"/>
                  </a:lnTo>
                  <a:lnTo>
                    <a:pt x="0" y="0"/>
                  </a:lnTo>
                  <a:lnTo>
                    <a:pt x="59" y="6"/>
                  </a:lnTo>
                  <a:lnTo>
                    <a:pt x="59" y="6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56341" name="Freeform 21"/>
            <p:cNvSpPr>
              <a:spLocks/>
            </p:cNvSpPr>
            <p:nvPr/>
          </p:nvSpPr>
          <p:spPr bwMode="auto">
            <a:xfrm>
              <a:off x="395" y="3811"/>
              <a:ext cx="245" cy="207"/>
            </a:xfrm>
            <a:custGeom>
              <a:avLst/>
              <a:gdLst/>
              <a:ahLst/>
              <a:cxnLst>
                <a:cxn ang="0">
                  <a:pos x="233" y="36"/>
                </a:cxn>
                <a:cxn ang="0">
                  <a:pos x="245" y="42"/>
                </a:cxn>
                <a:cxn ang="0">
                  <a:pos x="209" y="84"/>
                </a:cxn>
                <a:cxn ang="0">
                  <a:pos x="143" y="132"/>
                </a:cxn>
                <a:cxn ang="0">
                  <a:pos x="167" y="156"/>
                </a:cxn>
                <a:cxn ang="0">
                  <a:pos x="179" y="204"/>
                </a:cxn>
                <a:cxn ang="0">
                  <a:pos x="77" y="132"/>
                </a:cxn>
                <a:cxn ang="0">
                  <a:pos x="47" y="84"/>
                </a:cxn>
                <a:cxn ang="0">
                  <a:pos x="89" y="66"/>
                </a:cxn>
                <a:cxn ang="0">
                  <a:pos x="59" y="36"/>
                </a:cxn>
                <a:cxn ang="0">
                  <a:pos x="0" y="12"/>
                </a:cxn>
                <a:cxn ang="0">
                  <a:pos x="0" y="0"/>
                </a:cxn>
                <a:cxn ang="0">
                  <a:pos x="6" y="0"/>
                </a:cxn>
                <a:cxn ang="0">
                  <a:pos x="12" y="0"/>
                </a:cxn>
                <a:cxn ang="0">
                  <a:pos x="47" y="6"/>
                </a:cxn>
                <a:cxn ang="0">
                  <a:pos x="77" y="6"/>
                </a:cxn>
                <a:cxn ang="0">
                  <a:pos x="83" y="6"/>
                </a:cxn>
                <a:cxn ang="0">
                  <a:pos x="89" y="6"/>
                </a:cxn>
                <a:cxn ang="0">
                  <a:pos x="101" y="12"/>
                </a:cxn>
                <a:cxn ang="0">
                  <a:pos x="125" y="12"/>
                </a:cxn>
                <a:cxn ang="0">
                  <a:pos x="143" y="18"/>
                </a:cxn>
                <a:cxn ang="0">
                  <a:pos x="149" y="18"/>
                </a:cxn>
                <a:cxn ang="0">
                  <a:pos x="149" y="18"/>
                </a:cxn>
                <a:cxn ang="0">
                  <a:pos x="203" y="24"/>
                </a:cxn>
                <a:cxn ang="0">
                  <a:pos x="233" y="36"/>
                </a:cxn>
                <a:cxn ang="0">
                  <a:pos x="233" y="36"/>
                </a:cxn>
              </a:cxnLst>
              <a:rect l="0" t="0" r="r" b="b"/>
              <a:pathLst>
                <a:path w="245" h="204">
                  <a:moveTo>
                    <a:pt x="233" y="36"/>
                  </a:moveTo>
                  <a:lnTo>
                    <a:pt x="245" y="42"/>
                  </a:lnTo>
                  <a:lnTo>
                    <a:pt x="209" y="84"/>
                  </a:lnTo>
                  <a:lnTo>
                    <a:pt x="143" y="132"/>
                  </a:lnTo>
                  <a:lnTo>
                    <a:pt x="167" y="156"/>
                  </a:lnTo>
                  <a:lnTo>
                    <a:pt x="179" y="204"/>
                  </a:lnTo>
                  <a:lnTo>
                    <a:pt x="77" y="132"/>
                  </a:lnTo>
                  <a:lnTo>
                    <a:pt x="47" y="84"/>
                  </a:lnTo>
                  <a:lnTo>
                    <a:pt x="89" y="66"/>
                  </a:lnTo>
                  <a:lnTo>
                    <a:pt x="59" y="36"/>
                  </a:lnTo>
                  <a:lnTo>
                    <a:pt x="0" y="12"/>
                  </a:lnTo>
                  <a:lnTo>
                    <a:pt x="0" y="0"/>
                  </a:lnTo>
                  <a:lnTo>
                    <a:pt x="6" y="0"/>
                  </a:lnTo>
                  <a:lnTo>
                    <a:pt x="12" y="0"/>
                  </a:lnTo>
                  <a:lnTo>
                    <a:pt x="47" y="6"/>
                  </a:lnTo>
                  <a:lnTo>
                    <a:pt x="77" y="6"/>
                  </a:lnTo>
                  <a:lnTo>
                    <a:pt x="83" y="6"/>
                  </a:lnTo>
                  <a:lnTo>
                    <a:pt x="89" y="6"/>
                  </a:lnTo>
                  <a:lnTo>
                    <a:pt x="101" y="12"/>
                  </a:lnTo>
                  <a:lnTo>
                    <a:pt x="125" y="12"/>
                  </a:lnTo>
                  <a:lnTo>
                    <a:pt x="143" y="18"/>
                  </a:lnTo>
                  <a:lnTo>
                    <a:pt x="149" y="18"/>
                  </a:lnTo>
                  <a:lnTo>
                    <a:pt x="149" y="18"/>
                  </a:lnTo>
                  <a:lnTo>
                    <a:pt x="203" y="24"/>
                  </a:lnTo>
                  <a:lnTo>
                    <a:pt x="233" y="36"/>
                  </a:lnTo>
                  <a:lnTo>
                    <a:pt x="233" y="36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</p:grpSp>
      <p:sp>
        <p:nvSpPr>
          <p:cNvPr id="56342" name="Rectangle 2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286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31" name="Rectangle 2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56344" name="Rectangle 2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fld id="{EFED0FAE-BECF-47E5-B78F-44162B4952E9}" type="datetimeFigureOut">
              <a:rPr lang="en-US"/>
              <a:pPr>
                <a:defRPr/>
              </a:pPr>
              <a:t>1/20/2014</a:t>
            </a:fld>
            <a:endParaRPr lang="en-US"/>
          </a:p>
        </p:txBody>
      </p:sp>
      <p:sp>
        <p:nvSpPr>
          <p:cNvPr id="56345" name="Rectangle 2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6346" name="Rectangle 2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fld id="{CF72618A-DDE6-4225-8B84-866AA236635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92" r:id="rId1"/>
    <p:sldLayoutId id="2147483691" r:id="rId2"/>
    <p:sldLayoutId id="2147483690" r:id="rId3"/>
    <p:sldLayoutId id="2147483689" r:id="rId4"/>
    <p:sldLayoutId id="2147483688" r:id="rId5"/>
    <p:sldLayoutId id="2147483687" r:id="rId6"/>
    <p:sldLayoutId id="2147483686" r:id="rId7"/>
    <p:sldLayoutId id="2147483685" r:id="rId8"/>
    <p:sldLayoutId id="2147483684" r:id="rId9"/>
    <p:sldLayoutId id="2147483683" r:id="rId10"/>
    <p:sldLayoutId id="2147483682" r:id="rId1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7.xml"/><Relationship Id="rId1" Type="http://schemas.openxmlformats.org/officeDocument/2006/relationships/audio" Target="NULL" TargetMode="External"/><Relationship Id="rId5" Type="http://schemas.openxmlformats.org/officeDocument/2006/relationships/image" Target="../media/image4.wmf"/><Relationship Id="rId4" Type="http://schemas.openxmlformats.org/officeDocument/2006/relationships/image" Target="../media/image2.w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7.xml"/><Relationship Id="rId1" Type="http://schemas.openxmlformats.org/officeDocument/2006/relationships/audio" Target="NULL" TargetMode="External"/><Relationship Id="rId5" Type="http://schemas.openxmlformats.org/officeDocument/2006/relationships/image" Target="../media/image5.wmf"/><Relationship Id="rId4" Type="http://schemas.openxmlformats.org/officeDocument/2006/relationships/image" Target="../media/image2.w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slideLayout" Target="../slideLayouts/slideLayout7.xml"/><Relationship Id="rId1" Type="http://schemas.openxmlformats.org/officeDocument/2006/relationships/audio" Target="NULL" TargetMode="External"/><Relationship Id="rId6" Type="http://schemas.openxmlformats.org/officeDocument/2006/relationships/image" Target="../media/image7.wmf"/><Relationship Id="rId5" Type="http://schemas.openxmlformats.org/officeDocument/2006/relationships/image" Target="../media/image2.wmf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Layout" Target="../slideLayouts/slideLayout7.xml"/><Relationship Id="rId1" Type="http://schemas.openxmlformats.org/officeDocument/2006/relationships/audio" Target="NULL" TargetMode="External"/><Relationship Id="rId6" Type="http://schemas.openxmlformats.org/officeDocument/2006/relationships/image" Target="../media/image2.wmf"/><Relationship Id="rId5" Type="http://schemas.openxmlformats.org/officeDocument/2006/relationships/image" Target="../media/image3.png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channel/UCNmyLfW1rABptPrNHc_1bVA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81000" y="533400"/>
            <a:ext cx="8229600" cy="1736725"/>
          </a:xfrm>
        </p:spPr>
        <p:txBody>
          <a:bodyPr/>
          <a:lstStyle/>
          <a:p>
            <a:pPr eaLnBrk="1" hangingPunct="1">
              <a:defRPr/>
            </a:pPr>
            <a:r>
              <a:rPr lang="en-US" sz="6000" b="1">
                <a:latin typeface="Bookman Old Style" pitchFamily="18" charset="0"/>
              </a:rPr>
              <a:t>L’Athl</a:t>
            </a:r>
            <a:r>
              <a:rPr lang="fr-FR" sz="6000" b="1">
                <a:latin typeface="Bookman Old Style" pitchFamily="18" charset="0"/>
              </a:rPr>
              <a:t>é</a:t>
            </a:r>
            <a:r>
              <a:rPr lang="en-US" sz="6000" b="1">
                <a:latin typeface="Bookman Old Style" pitchFamily="18" charset="0"/>
              </a:rPr>
              <a:t>tisme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295400" y="2743200"/>
            <a:ext cx="6400800" cy="1752600"/>
          </a:xfrm>
        </p:spPr>
        <p:txBody>
          <a:bodyPr/>
          <a:lstStyle/>
          <a:p>
            <a:pPr eaLnBrk="1" hangingPunct="1">
              <a:defRPr/>
            </a:pPr>
            <a:r>
              <a:rPr lang="en-US">
                <a:latin typeface="Bookman Old Style" pitchFamily="18" charset="0"/>
              </a:rPr>
              <a:t>Un Sport Qui On Fait En Maroc!</a:t>
            </a:r>
          </a:p>
          <a:p>
            <a:pPr eaLnBrk="1" hangingPunct="1">
              <a:defRPr/>
            </a:pPr>
            <a:endParaRPr lang="en-US" sz="1800">
              <a:latin typeface="Bookman Old Style" pitchFamily="18" charset="0"/>
            </a:endParaRPr>
          </a:p>
          <a:p>
            <a:pPr eaLnBrk="1" hangingPunct="1">
              <a:defRPr/>
            </a:pPr>
            <a:r>
              <a:rPr lang="en-US" sz="1800">
                <a:latin typeface="Bookman Old Style" pitchFamily="18" charset="0"/>
              </a:rPr>
              <a:t>Olivia Kuzman, Emma Stern, et Joe Chen</a:t>
            </a:r>
          </a:p>
        </p:txBody>
      </p:sp>
      <p:pic>
        <p:nvPicPr>
          <p:cNvPr id="13315" name="Picture 5" descr="morocco-flag"/>
          <p:cNvPicPr>
            <a:picLocks noChangeAspect="1" noChangeArrowheads="1"/>
          </p:cNvPicPr>
          <p:nvPr/>
        </p:nvPicPr>
        <p:blipFill>
          <a:blip r:embed="rId2"/>
          <a:srcRect l="2051" t="3018" r="1538" b="3397"/>
          <a:stretch>
            <a:fillRect/>
          </a:stretch>
        </p:blipFill>
        <p:spPr bwMode="auto">
          <a:xfrm>
            <a:off x="1143000" y="2819400"/>
            <a:ext cx="762000" cy="503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6" name="Picture 7" descr="MC900240855[1]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24400" y="6019800"/>
            <a:ext cx="67945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7" name="Picture 8" descr="morocco-flag"/>
          <p:cNvPicPr>
            <a:picLocks noChangeAspect="1" noChangeArrowheads="1"/>
          </p:cNvPicPr>
          <p:nvPr/>
        </p:nvPicPr>
        <p:blipFill>
          <a:blip r:embed="rId2"/>
          <a:srcRect l="2051" t="3018" r="1538" b="3397"/>
          <a:stretch>
            <a:fillRect/>
          </a:stretch>
        </p:blipFill>
        <p:spPr bwMode="auto">
          <a:xfrm>
            <a:off x="7086600" y="2895600"/>
            <a:ext cx="762000" cy="503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b="1">
                <a:latin typeface="Bookman Old Style" pitchFamily="18" charset="0"/>
              </a:rPr>
              <a:t>Nouveau Vocabulaire</a:t>
            </a:r>
          </a:p>
        </p:txBody>
      </p:sp>
      <p:sp>
        <p:nvSpPr>
          <p:cNvPr id="1433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fr-FR" sz="3000" smtClean="0">
                <a:latin typeface="Bookman Old Style" pitchFamily="18" charset="0"/>
              </a:rPr>
              <a:t>Évenement- Event</a:t>
            </a:r>
          </a:p>
          <a:p>
            <a:pPr eaLnBrk="1" hangingPunct="1"/>
            <a:r>
              <a:rPr lang="fr-FR" sz="3000" smtClean="0">
                <a:latin typeface="Bookman Old Style" pitchFamily="18" charset="0"/>
              </a:rPr>
              <a:t>Les Jeux- Games</a:t>
            </a:r>
          </a:p>
          <a:p>
            <a:pPr eaLnBrk="1" hangingPunct="1"/>
            <a:r>
              <a:rPr lang="fr-FR" sz="3000" smtClean="0">
                <a:latin typeface="Bookman Old Style" pitchFamily="18" charset="0"/>
              </a:rPr>
              <a:t>Selon- According to</a:t>
            </a:r>
          </a:p>
          <a:p>
            <a:pPr eaLnBrk="1" hangingPunct="1"/>
            <a:r>
              <a:rPr lang="fr-FR" sz="3500" smtClean="0">
                <a:latin typeface="Bookman Old Style" pitchFamily="18" charset="0"/>
              </a:rPr>
              <a:t>Pantalons </a:t>
            </a:r>
            <a:r>
              <a:rPr lang="fr-FR" smtClean="0">
                <a:latin typeface="Bookman Old Style" pitchFamily="18" charset="0"/>
              </a:rPr>
              <a:t>de Survêtement- Sweatpants</a:t>
            </a:r>
            <a:endParaRPr lang="fr-FR" sz="3000" smtClean="0">
              <a:latin typeface="Bookman Old Style" pitchFamily="18" charset="0"/>
            </a:endParaRPr>
          </a:p>
          <a:p>
            <a:pPr eaLnBrk="1" hangingPunct="1"/>
            <a:endParaRPr lang="en-US" sz="3000" smtClean="0">
              <a:latin typeface="Bookman Old Style" pitchFamily="18" charset="0"/>
            </a:endParaRPr>
          </a:p>
        </p:txBody>
      </p:sp>
      <p:pic>
        <p:nvPicPr>
          <p:cNvPr id="14339" name="Picture 4" descr="MC900240855[1]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24400" y="6019800"/>
            <a:ext cx="67945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/>
        <p:txBody>
          <a:bodyPr>
            <a:normAutofit/>
          </a:bodyPr>
          <a:lstStyle/>
          <a:p>
            <a:pPr eaLnBrk="1" hangingPunct="1">
              <a:defRPr/>
            </a:pPr>
            <a:r>
              <a:rPr lang="en-US" sz="4000" b="1">
                <a:latin typeface="Bookman Old Style" pitchFamily="18" charset="0"/>
              </a:rPr>
              <a:t>Quelle L’Histoire Du Sport?</a:t>
            </a:r>
            <a:br>
              <a:rPr lang="en-US" sz="4000" b="1">
                <a:latin typeface="Bookman Old Style" pitchFamily="18" charset="0"/>
              </a:rPr>
            </a:br>
            <a:endParaRPr lang="en-US" sz="4000" b="1">
              <a:latin typeface="Bookman Old Style" pitchFamily="18" charset="0"/>
            </a:endParaRPr>
          </a:p>
        </p:txBody>
      </p:sp>
      <p:sp>
        <p:nvSpPr>
          <p:cNvPr id="15362" name="Content Placeholder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 eaLnBrk="1" hangingPunct="1"/>
            <a:r>
              <a:rPr lang="fr-FR" sz="3000" smtClean="0">
                <a:latin typeface="Bookman Old Style" pitchFamily="18" charset="0"/>
              </a:rPr>
              <a:t>L’athlétisme est très vieux. Il a commencé en Grece antique. Il a été le seul évenement aux premiers olympiques. En 1796 la méthode métrique a commencé dans le sport. Finalement, les jeux olympiques aujourd’hui en l’athlétisme et il est très populaire, spécialement en Maroc.  </a:t>
            </a:r>
            <a:br>
              <a:rPr lang="fr-FR" sz="3000" smtClean="0">
                <a:latin typeface="Bookman Old Style" pitchFamily="18" charset="0"/>
              </a:rPr>
            </a:br>
            <a:r>
              <a:rPr lang="fr-FR" sz="3000" smtClean="0">
                <a:latin typeface="Bookman Old Style" pitchFamily="18" charset="0"/>
              </a:rPr>
              <a:t/>
            </a:r>
            <a:br>
              <a:rPr lang="fr-FR" sz="3000" smtClean="0">
                <a:latin typeface="Bookman Old Style" pitchFamily="18" charset="0"/>
              </a:rPr>
            </a:br>
            <a:endParaRPr lang="en-US" sz="3000" smtClean="0">
              <a:latin typeface="Bookman Old Style" pitchFamily="18" charset="0"/>
            </a:endParaRPr>
          </a:p>
        </p:txBody>
      </p:sp>
      <p:pic>
        <p:nvPicPr>
          <p:cNvPr id="4" name="Shape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7315200" y="914400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4" name="Picture 5" descr="MC900240855[1]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24400" y="6019800"/>
            <a:ext cx="67945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5" name="Picture 6" descr="MC900030733[1]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620000" y="2590800"/>
            <a:ext cx="1127125" cy="177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8009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 idx="4294967295"/>
          </p:nvPr>
        </p:nvSpPr>
        <p:spPr>
          <a:xfrm>
            <a:off x="381000" y="0"/>
            <a:ext cx="8305800" cy="1182688"/>
          </a:xfrm>
        </p:spPr>
        <p:txBody>
          <a:bodyPr/>
          <a:lstStyle/>
          <a:p>
            <a:pPr eaLnBrk="1" hangingPunct="1">
              <a:defRPr/>
            </a:pPr>
            <a:r>
              <a:rPr lang="en-US" b="1">
                <a:latin typeface="Bookman Old Style" pitchFamily="18" charset="0"/>
              </a:rPr>
              <a:t>Les Regles De L’Athl</a:t>
            </a:r>
            <a:r>
              <a:rPr lang="fr-FR" b="1">
                <a:latin typeface="Bookman Old Style" pitchFamily="18" charset="0"/>
              </a:rPr>
              <a:t>é</a:t>
            </a:r>
            <a:r>
              <a:rPr lang="en-US" b="1">
                <a:latin typeface="Bookman Old Style" pitchFamily="18" charset="0"/>
              </a:rPr>
              <a:t>tisme</a:t>
            </a:r>
            <a:r>
              <a:rPr lang="en-US"/>
              <a:t> </a:t>
            </a:r>
          </a:p>
        </p:txBody>
      </p:sp>
      <p:sp>
        <p:nvSpPr>
          <p:cNvPr id="16386" name="Content Placeholder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 marL="0" indent="0" eaLnBrk="1" hangingPunct="1"/>
            <a:r>
              <a:rPr lang="en-US" smtClean="0"/>
              <a:t> </a:t>
            </a:r>
            <a:r>
              <a:rPr lang="en-US" smtClean="0">
                <a:latin typeface="Bookman Old Style" pitchFamily="18" charset="0"/>
              </a:rPr>
              <a:t>Un exemple de l’Athl</a:t>
            </a:r>
            <a:r>
              <a:rPr lang="fr-FR" smtClean="0">
                <a:latin typeface="Bookman Old Style" pitchFamily="18" charset="0"/>
              </a:rPr>
              <a:t>é</a:t>
            </a:r>
            <a:r>
              <a:rPr lang="en-US" smtClean="0">
                <a:latin typeface="Bookman Old Style" pitchFamily="18" charset="0"/>
              </a:rPr>
              <a:t>tisme est la course à pied.  Il y a une personne qui court selon la distance de la course.  Par exemple, il y a un race de 500m.  La premier personne qui arrive gagne la course.</a:t>
            </a:r>
          </a:p>
        </p:txBody>
      </p:sp>
      <p:pic>
        <p:nvPicPr>
          <p:cNvPr id="6" name="Shape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7696200" y="1295400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8" name="Picture 5" descr="MC900240855[1]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24400" y="6019800"/>
            <a:ext cx="67945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9" name="Picture 7" descr="MC900241885[1]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209800" y="4191000"/>
            <a:ext cx="1790700" cy="1611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6279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 idx="4294967295"/>
          </p:nvPr>
        </p:nvSpPr>
        <p:spPr/>
        <p:txBody>
          <a:bodyPr>
            <a:normAutofit/>
          </a:bodyPr>
          <a:lstStyle/>
          <a:p>
            <a:pPr eaLnBrk="1" hangingPunct="1">
              <a:defRPr/>
            </a:pPr>
            <a:r>
              <a:rPr lang="fr-FR" sz="4000" b="1">
                <a:latin typeface="Bookman Old Style" pitchFamily="18" charset="0"/>
              </a:rPr>
              <a:t>Quel équipement est nécessaire pour ce sport?</a:t>
            </a:r>
            <a:endParaRPr lang="en-US" sz="4000" b="1">
              <a:latin typeface="Bookman Old Style" pitchFamily="18" charset="0"/>
            </a:endParaRPr>
          </a:p>
        </p:txBody>
      </p:sp>
      <p:sp>
        <p:nvSpPr>
          <p:cNvPr id="17410" name="Content Placeholder 4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 eaLnBrk="1" hangingPunct="1"/>
            <a:r>
              <a:rPr lang="fr-FR" sz="4000" smtClean="0">
                <a:latin typeface="Bookman Old Style" pitchFamily="18" charset="0"/>
              </a:rPr>
              <a:t>Le équipement nécessaire sont chaussures de l’athlétisme et une bouteille d’eau. </a:t>
            </a:r>
            <a:endParaRPr lang="en-US" sz="4000" smtClean="0">
              <a:latin typeface="Bookman Old Style" pitchFamily="18" charset="0"/>
            </a:endParaRPr>
          </a:p>
        </p:txBody>
      </p:sp>
      <p:pic>
        <p:nvPicPr>
          <p:cNvPr id="17411" name="Picture 3" descr="C:\Users\Joe\AppData\Local\Microsoft\Windows\Temporary Internet Files\Content.IE5\OVURHG15\MC900440066[1]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9600" y="3581400"/>
            <a:ext cx="1949450" cy="1343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Shape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7848600" y="228600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3" name="Picture 7" descr="MC900240855[1]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724400" y="6019800"/>
            <a:ext cx="67945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4" name="Picture 9" descr="MC900299627[1]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943600" y="3276600"/>
            <a:ext cx="1357313" cy="1814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030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/>
        <p:txBody>
          <a:bodyPr>
            <a:normAutofit/>
          </a:bodyPr>
          <a:lstStyle/>
          <a:p>
            <a:pPr eaLnBrk="1" hangingPunct="1">
              <a:defRPr/>
            </a:pPr>
            <a:r>
              <a:rPr lang="fr-FR" sz="4000" b="1">
                <a:latin typeface="Bookman Old Style" pitchFamily="18" charset="0"/>
              </a:rPr>
              <a:t>Quels vêtements porte-t-on pour cette sport?</a:t>
            </a:r>
            <a:endParaRPr lang="en-US" sz="4000" b="1">
              <a:latin typeface="Bookman Old Style" pitchFamily="18" charset="0"/>
            </a:endParaRPr>
          </a:p>
        </p:txBody>
      </p:sp>
      <p:sp>
        <p:nvSpPr>
          <p:cNvPr id="18434" name="Content Placeholder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 eaLnBrk="1" hangingPunct="1"/>
            <a:r>
              <a:rPr lang="fr-FR" sz="3500" smtClean="0">
                <a:latin typeface="Bookman Old Style" pitchFamily="18" charset="0"/>
              </a:rPr>
              <a:t>Les vêtements qu’on porte en athlétisme sont chaussures d’athlétisme et pantalons </a:t>
            </a:r>
            <a:r>
              <a:rPr lang="fr-FR" smtClean="0">
                <a:latin typeface="Bookman Old Style" pitchFamily="18" charset="0"/>
              </a:rPr>
              <a:t>de survêtement</a:t>
            </a:r>
            <a:r>
              <a:rPr lang="fr-FR" sz="3500" smtClean="0">
                <a:latin typeface="Bookman Old Style" pitchFamily="18" charset="0"/>
              </a:rPr>
              <a:t> ou shorts pour les bas. Aussi, ils portent chaussures spécifique pour le diffèrent styles de l’athlétisme.</a:t>
            </a:r>
            <a:endParaRPr lang="en-US" sz="3500" smtClean="0">
              <a:latin typeface="Bookman Old Style" pitchFamily="18" charset="0"/>
            </a:endParaRPr>
          </a:p>
        </p:txBody>
      </p:sp>
      <p:pic>
        <p:nvPicPr>
          <p:cNvPr id="18435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467600" y="5029200"/>
            <a:ext cx="15240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6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15000" y="5105400"/>
            <a:ext cx="1600200" cy="1316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Shape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/>
          <a:srcRect/>
          <a:stretch>
            <a:fillRect/>
          </a:stretch>
        </p:blipFill>
        <p:spPr bwMode="auto">
          <a:xfrm>
            <a:off x="7315200" y="914400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8" name="Picture 7" descr="MC900240855[1]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724400" y="6019800"/>
            <a:ext cx="67945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38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 b="1" smtClean="0">
                <a:latin typeface="Bookman Old Style" pitchFamily="18" charset="0"/>
              </a:rPr>
              <a:t>Video De L’Athl</a:t>
            </a:r>
            <a:r>
              <a:rPr lang="fr-FR" b="1" smtClean="0">
                <a:latin typeface="Bookman Old Style" pitchFamily="18" charset="0"/>
              </a:rPr>
              <a:t>é</a:t>
            </a:r>
            <a:r>
              <a:rPr lang="en-US" b="1" smtClean="0">
                <a:latin typeface="Bookman Old Style" pitchFamily="18" charset="0"/>
              </a:rPr>
              <a:t>tisme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>
                <a:hlinkClick r:id="rId2"/>
              </a:rPr>
              <a:t>http://www.youtube.com/channel/UCNmyLfW1rABptPrNHc_1bVA</a:t>
            </a:r>
            <a:endParaRPr lang="en-US" smtClean="0"/>
          </a:p>
          <a:p>
            <a:pPr>
              <a:buFontTx/>
              <a:buNone/>
            </a:pPr>
            <a:endParaRPr lang="en-US" smtClean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smtClean="0">
                <a:latin typeface="Bookman Old Style" pitchFamily="18" charset="0"/>
              </a:rPr>
              <a:t>Bibliographie</a:t>
            </a:r>
            <a:r>
              <a:rPr lang="en-US" smtClean="0"/>
              <a:t> </a:t>
            </a:r>
          </a:p>
        </p:txBody>
      </p:sp>
      <p:sp>
        <p:nvSpPr>
          <p:cNvPr id="1945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en-US" sz="2000" smtClean="0"/>
              <a:t>"Matériel D'Athlétisme" ["Athletics Material"]. </a:t>
            </a:r>
            <a:r>
              <a:rPr lang="en-US" sz="2000" i="1" smtClean="0"/>
              <a:t>Nouan Sport</a:t>
            </a:r>
            <a:r>
              <a:rPr lang="en-US" sz="2000" smtClean="0"/>
              <a:t>. Nouan Sport, n.d. </a:t>
            </a:r>
            <a:br>
              <a:rPr lang="en-US" sz="2000" smtClean="0"/>
            </a:br>
            <a:r>
              <a:rPr lang="en-US" sz="2000" smtClean="0"/>
              <a:t>     Web. 19 Jan. 2014. &lt;http://www.nouansport.com/ </a:t>
            </a:r>
            <a:br>
              <a:rPr lang="en-US" sz="2000" smtClean="0"/>
            </a:br>
            <a:r>
              <a:rPr lang="en-US" sz="2000" smtClean="0"/>
              <a:t>     nos-produits-de-materiel-de-sport_2_fr.html&gt;.</a:t>
            </a:r>
            <a:r>
              <a:rPr lang="en-US" smtClean="0"/>
              <a:t> </a:t>
            </a:r>
            <a:br>
              <a:rPr lang="en-US" smtClean="0"/>
            </a:br>
            <a:endParaRPr lang="en-US" smtClean="0"/>
          </a:p>
          <a:p>
            <a:pPr eaLnBrk="1" hangingPunct="1">
              <a:buFontTx/>
              <a:buNone/>
            </a:pPr>
            <a:r>
              <a:rPr lang="en-US" sz="2000" smtClean="0"/>
              <a:t>"Running, Trail, Athlétisme." </a:t>
            </a:r>
            <a:r>
              <a:rPr lang="en-US" sz="2000" i="1" smtClean="0"/>
              <a:t>Decathlon.fr</a:t>
            </a:r>
            <a:r>
              <a:rPr lang="en-US" sz="2000" smtClean="0"/>
              <a:t>. Decathlon, n.d. Web. 19 Jan. 2014. </a:t>
            </a:r>
            <a:br>
              <a:rPr lang="en-US" sz="2000" smtClean="0"/>
            </a:br>
            <a:r>
              <a:rPr lang="en-US" sz="2000" smtClean="0"/>
              <a:t>     &lt;http://www.decathlon.fr/C-10863-running,-trail,-athletisme&gt;. </a:t>
            </a:r>
          </a:p>
        </p:txBody>
      </p:sp>
      <p:pic>
        <p:nvPicPr>
          <p:cNvPr id="19459" name="Picture 7" descr="MC900240855[1]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24400" y="6019800"/>
            <a:ext cx="67945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6" name="Text Box 4"/>
          <p:cNvSpPr txBox="1">
            <a:spLocks noChangeArrowheads="1"/>
          </p:cNvSpPr>
          <p:nvPr/>
        </p:nvSpPr>
        <p:spPr bwMode="auto">
          <a:xfrm>
            <a:off x="1066800" y="1676400"/>
            <a:ext cx="7239000" cy="155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9600" b="1"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Fin!</a:t>
            </a:r>
          </a:p>
        </p:txBody>
      </p:sp>
      <p:pic>
        <p:nvPicPr>
          <p:cNvPr id="20482" name="Picture 5" descr="MC900241885[1]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96000" y="1828800"/>
            <a:ext cx="1790700" cy="1611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3" name="Picture 6" descr="MC900241885[1]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00200" y="1828800"/>
            <a:ext cx="1790700" cy="1611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untain Top">
  <a:themeElements>
    <a:clrScheme name="Mountain Top 5">
      <a:dk1>
        <a:srgbClr val="463416"/>
      </a:dk1>
      <a:lt1>
        <a:srgbClr val="FFFFFF"/>
      </a:lt1>
      <a:dk2>
        <a:srgbClr val="003399"/>
      </a:dk2>
      <a:lt2>
        <a:srgbClr val="E3E3FF"/>
      </a:lt2>
      <a:accent1>
        <a:srgbClr val="3399FF"/>
      </a:accent1>
      <a:accent2>
        <a:srgbClr val="33CCCC"/>
      </a:accent2>
      <a:accent3>
        <a:srgbClr val="AAADCA"/>
      </a:accent3>
      <a:accent4>
        <a:srgbClr val="DADADA"/>
      </a:accent4>
      <a:accent5>
        <a:srgbClr val="ADCAFF"/>
      </a:accent5>
      <a:accent6>
        <a:srgbClr val="2DB9B9"/>
      </a:accent6>
      <a:hlink>
        <a:srgbClr val="00FFCC"/>
      </a:hlink>
      <a:folHlink>
        <a:srgbClr val="808000"/>
      </a:folHlink>
    </a:clrScheme>
    <a:fontScheme name="Mountain Top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Mountain Top 1">
        <a:dk1>
          <a:srgbClr val="4C3A1C"/>
        </a:dk1>
        <a:lt1>
          <a:srgbClr val="FFFFFF"/>
        </a:lt1>
        <a:dk2>
          <a:srgbClr val="993300"/>
        </a:dk2>
        <a:lt2>
          <a:srgbClr val="CCAA00"/>
        </a:lt2>
        <a:accent1>
          <a:srgbClr val="FF3300"/>
        </a:accent1>
        <a:accent2>
          <a:srgbClr val="9E6600"/>
        </a:accent2>
        <a:accent3>
          <a:srgbClr val="CAADAA"/>
        </a:accent3>
        <a:accent4>
          <a:srgbClr val="DADADA"/>
        </a:accent4>
        <a:accent5>
          <a:srgbClr val="FFADAA"/>
        </a:accent5>
        <a:accent6>
          <a:srgbClr val="8F5C00"/>
        </a:accent6>
        <a:hlink>
          <a:srgbClr val="FFCC00"/>
        </a:hlink>
        <a:folHlink>
          <a:srgbClr val="F7DC9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untain Top 2">
        <a:dk1>
          <a:srgbClr val="3D0058"/>
        </a:dk1>
        <a:lt1>
          <a:srgbClr val="FFFFFF"/>
        </a:lt1>
        <a:dk2>
          <a:srgbClr val="9188B0"/>
        </a:dk2>
        <a:lt2>
          <a:srgbClr val="DDE0DC"/>
        </a:lt2>
        <a:accent1>
          <a:srgbClr val="FFCC00"/>
        </a:accent1>
        <a:accent2>
          <a:srgbClr val="4C3D78"/>
        </a:accent2>
        <a:accent3>
          <a:srgbClr val="C7C3D4"/>
        </a:accent3>
        <a:accent4>
          <a:srgbClr val="DADADA"/>
        </a:accent4>
        <a:accent5>
          <a:srgbClr val="FFE2AA"/>
        </a:accent5>
        <a:accent6>
          <a:srgbClr val="44366C"/>
        </a:accent6>
        <a:hlink>
          <a:srgbClr val="743D78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untain Top 3">
        <a:dk1>
          <a:srgbClr val="10104C"/>
        </a:dk1>
        <a:lt1>
          <a:srgbClr val="FFFFFF"/>
        </a:lt1>
        <a:dk2>
          <a:srgbClr val="003366"/>
        </a:dk2>
        <a:lt2>
          <a:srgbClr val="C6CCD4"/>
        </a:lt2>
        <a:accent1>
          <a:srgbClr val="33CCFF"/>
        </a:accent1>
        <a:accent2>
          <a:srgbClr val="5B5B8D"/>
        </a:accent2>
        <a:accent3>
          <a:srgbClr val="AAADB8"/>
        </a:accent3>
        <a:accent4>
          <a:srgbClr val="DADADA"/>
        </a:accent4>
        <a:accent5>
          <a:srgbClr val="ADE2FF"/>
        </a:accent5>
        <a:accent6>
          <a:srgbClr val="52527F"/>
        </a:accent6>
        <a:hlink>
          <a:srgbClr val="4529AB"/>
        </a:hlink>
        <a:folHlink>
          <a:srgbClr val="00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untain Top 4">
        <a:dk1>
          <a:srgbClr val="B0C8CA"/>
        </a:dk1>
        <a:lt1>
          <a:srgbClr val="FFFFFF"/>
        </a:lt1>
        <a:dk2>
          <a:srgbClr val="000099"/>
        </a:dk2>
        <a:lt2>
          <a:srgbClr val="FFFFFF"/>
        </a:lt2>
        <a:accent1>
          <a:srgbClr val="89C4FF"/>
        </a:accent1>
        <a:accent2>
          <a:srgbClr val="00008C"/>
        </a:accent2>
        <a:accent3>
          <a:srgbClr val="AAAACA"/>
        </a:accent3>
        <a:accent4>
          <a:srgbClr val="DADADA"/>
        </a:accent4>
        <a:accent5>
          <a:srgbClr val="C4DEFF"/>
        </a:accent5>
        <a:accent6>
          <a:srgbClr val="00007E"/>
        </a:accent6>
        <a:hlink>
          <a:srgbClr val="6666FF"/>
        </a:hlink>
        <a:folHlink>
          <a:srgbClr val="C0C0C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untain Top 5">
        <a:dk1>
          <a:srgbClr val="463416"/>
        </a:dk1>
        <a:lt1>
          <a:srgbClr val="FFFFFF"/>
        </a:lt1>
        <a:dk2>
          <a:srgbClr val="003399"/>
        </a:dk2>
        <a:lt2>
          <a:srgbClr val="E3E3FF"/>
        </a:lt2>
        <a:accent1>
          <a:srgbClr val="3399FF"/>
        </a:accent1>
        <a:accent2>
          <a:srgbClr val="33CCCC"/>
        </a:accent2>
        <a:accent3>
          <a:srgbClr val="AAADCA"/>
        </a:accent3>
        <a:accent4>
          <a:srgbClr val="DADADA"/>
        </a:accent4>
        <a:accent5>
          <a:srgbClr val="ADCAFF"/>
        </a:accent5>
        <a:accent6>
          <a:srgbClr val="2DB9B9"/>
        </a:accent6>
        <a:hlink>
          <a:srgbClr val="00FFCC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untain Top 6">
        <a:dk1>
          <a:srgbClr val="809296"/>
        </a:dk1>
        <a:lt1>
          <a:srgbClr val="FFFFFF"/>
        </a:lt1>
        <a:dk2>
          <a:srgbClr val="6699FF"/>
        </a:dk2>
        <a:lt2>
          <a:srgbClr val="B3EDFF"/>
        </a:lt2>
        <a:accent1>
          <a:srgbClr val="FF9933"/>
        </a:accent1>
        <a:accent2>
          <a:srgbClr val="FFAA99"/>
        </a:accent2>
        <a:accent3>
          <a:srgbClr val="B8CAFF"/>
        </a:accent3>
        <a:accent4>
          <a:srgbClr val="DADADA"/>
        </a:accent4>
        <a:accent5>
          <a:srgbClr val="FFCAAD"/>
        </a:accent5>
        <a:accent6>
          <a:srgbClr val="E79A8A"/>
        </a:accent6>
        <a:hlink>
          <a:srgbClr val="FFCFAB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untain Top 7">
        <a:dk1>
          <a:srgbClr val="006666"/>
        </a:dk1>
        <a:lt1>
          <a:srgbClr val="FFFFFF"/>
        </a:lt1>
        <a:dk2>
          <a:srgbClr val="85D1E3"/>
        </a:dk2>
        <a:lt2>
          <a:srgbClr val="CCFFFF"/>
        </a:lt2>
        <a:accent1>
          <a:srgbClr val="FFCC00"/>
        </a:accent1>
        <a:accent2>
          <a:srgbClr val="00CC99"/>
        </a:accent2>
        <a:accent3>
          <a:srgbClr val="C2E5EF"/>
        </a:accent3>
        <a:accent4>
          <a:srgbClr val="DADADA"/>
        </a:accent4>
        <a:accent5>
          <a:srgbClr val="FFE2AA"/>
        </a:accent5>
        <a:accent6>
          <a:srgbClr val="00B98A"/>
        </a:accent6>
        <a:hlink>
          <a:srgbClr val="0099FF"/>
        </a:hlink>
        <a:folHlink>
          <a:srgbClr val="66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untain Top 8">
        <a:dk1>
          <a:srgbClr val="404B3D"/>
        </a:dk1>
        <a:lt1>
          <a:srgbClr val="FFFFFF"/>
        </a:lt1>
        <a:dk2>
          <a:srgbClr val="A7A491"/>
        </a:dk2>
        <a:lt2>
          <a:srgbClr val="CCD0CA"/>
        </a:lt2>
        <a:accent1>
          <a:srgbClr val="33CCCC"/>
        </a:accent1>
        <a:accent2>
          <a:srgbClr val="004E4C"/>
        </a:accent2>
        <a:accent3>
          <a:srgbClr val="D0CFC7"/>
        </a:accent3>
        <a:accent4>
          <a:srgbClr val="DADADA"/>
        </a:accent4>
        <a:accent5>
          <a:srgbClr val="ADE2E2"/>
        </a:accent5>
        <a:accent6>
          <a:srgbClr val="004644"/>
        </a:accent6>
        <a:hlink>
          <a:srgbClr val="477781"/>
        </a:hlink>
        <a:folHlink>
          <a:srgbClr val="85CC7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untain Top 9">
        <a:dk1>
          <a:srgbClr val="000000"/>
        </a:dk1>
        <a:lt1>
          <a:srgbClr val="FFFFFF"/>
        </a:lt1>
        <a:dk2>
          <a:srgbClr val="FFFFAF"/>
        </a:dk2>
        <a:lt2>
          <a:srgbClr val="676597"/>
        </a:lt2>
        <a:accent1>
          <a:srgbClr val="66CCFF"/>
        </a:accent1>
        <a:accent2>
          <a:srgbClr val="CCECFF"/>
        </a:accent2>
        <a:accent3>
          <a:srgbClr val="FFFFFF"/>
        </a:accent3>
        <a:accent4>
          <a:srgbClr val="000000"/>
        </a:accent4>
        <a:accent5>
          <a:srgbClr val="B8E2FF"/>
        </a:accent5>
        <a:accent6>
          <a:srgbClr val="B9D6E7"/>
        </a:accent6>
        <a:hlink>
          <a:srgbClr val="6600CC"/>
        </a:hlink>
        <a:folHlink>
          <a:srgbClr val="008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Mountain Top</Template>
  <TotalTime>175</TotalTime>
  <Words>218</Words>
  <Application>Microsoft Office PowerPoint</Application>
  <PresentationFormat>On-screen Show (4:3)</PresentationFormat>
  <Paragraphs>23</Paragraphs>
  <Slides>9</Slides>
  <Notes>0</Notes>
  <HiddenSlides>0</HiddenSlides>
  <MMClips>4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Design Template</vt:lpstr>
      </vt:variant>
      <vt:variant>
        <vt:i4>2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Arial</vt:lpstr>
      <vt:lpstr>Calibri</vt:lpstr>
      <vt:lpstr>Bookman Old Style</vt:lpstr>
      <vt:lpstr>Mountain Top</vt:lpstr>
      <vt:lpstr>Mountain Top</vt:lpstr>
      <vt:lpstr>L’Athlétisme</vt:lpstr>
      <vt:lpstr>Nouveau Vocabulaire</vt:lpstr>
      <vt:lpstr>Quelle L’Histoire Du Sport? </vt:lpstr>
      <vt:lpstr>Les Regles De L’Athlétisme </vt:lpstr>
      <vt:lpstr>Quel équipement est nécessaire pour ce sport?</vt:lpstr>
      <vt:lpstr>Quels vêtements porte-t-on pour cette sport?</vt:lpstr>
      <vt:lpstr>Video De L’Athlétisme</vt:lpstr>
      <vt:lpstr>Bibliographie </vt:lpstr>
      <vt:lpstr>Slide 9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Quel équipement est nécessaire pour ce sport?</dc:title>
  <dc:creator>Joe</dc:creator>
  <cp:lastModifiedBy>Stefan</cp:lastModifiedBy>
  <cp:revision>8</cp:revision>
  <dcterms:created xsi:type="dcterms:W3CDTF">2014-01-19T21:31:10Z</dcterms:created>
  <dcterms:modified xsi:type="dcterms:W3CDTF">2014-01-20T22:34:16Z</dcterms:modified>
</cp:coreProperties>
</file>